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6"/>
  </p:notesMasterIdLst>
  <p:handoutMasterIdLst>
    <p:handoutMasterId r:id="rId57"/>
  </p:handoutMasterIdLst>
  <p:sldIdLst>
    <p:sldId id="274" r:id="rId3"/>
    <p:sldId id="268" r:id="rId4"/>
    <p:sldId id="269" r:id="rId5"/>
    <p:sldId id="278" r:id="rId6"/>
    <p:sldId id="336" r:id="rId7"/>
    <p:sldId id="279" r:id="rId8"/>
    <p:sldId id="280" r:id="rId9"/>
    <p:sldId id="258" r:id="rId10"/>
    <p:sldId id="275" r:id="rId11"/>
    <p:sldId id="259" r:id="rId12"/>
    <p:sldId id="277" r:id="rId13"/>
    <p:sldId id="401" r:id="rId14"/>
    <p:sldId id="332" r:id="rId15"/>
    <p:sldId id="330" r:id="rId16"/>
    <p:sldId id="333" r:id="rId17"/>
    <p:sldId id="331" r:id="rId18"/>
    <p:sldId id="276" r:id="rId19"/>
    <p:sldId id="394" r:id="rId20"/>
    <p:sldId id="395" r:id="rId21"/>
    <p:sldId id="396" r:id="rId22"/>
    <p:sldId id="397" r:id="rId23"/>
    <p:sldId id="373" r:id="rId24"/>
    <p:sldId id="374" r:id="rId25"/>
    <p:sldId id="375" r:id="rId26"/>
    <p:sldId id="376" r:id="rId27"/>
    <p:sldId id="377" r:id="rId28"/>
    <p:sldId id="378" r:id="rId29"/>
    <p:sldId id="379" r:id="rId30"/>
    <p:sldId id="342" r:id="rId31"/>
    <p:sldId id="343" r:id="rId32"/>
    <p:sldId id="345" r:id="rId33"/>
    <p:sldId id="346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403" r:id="rId54"/>
    <p:sldId id="40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41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AB1872-797D-4E61-AE74-7DC0F245836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EBC47D63-E390-4106-AA1E-9CE29988140A}">
      <dgm:prSet/>
      <dgm:spPr/>
      <dgm:t>
        <a:bodyPr/>
        <a:lstStyle/>
        <a:p>
          <a:pPr rtl="0"/>
          <a:r>
            <a:rPr lang="tr-TR" dirty="0" smtClean="0"/>
            <a:t>Uzman hekime başvuru</a:t>
          </a:r>
          <a:endParaRPr lang="tr-TR" dirty="0"/>
        </a:p>
      </dgm:t>
    </dgm:pt>
    <dgm:pt modelId="{3C56A17E-4369-4122-9794-6ABA62DB7CD2}" type="parTrans" cxnId="{841CEDC0-8658-426C-BEBC-AEFAF63E9BB2}">
      <dgm:prSet/>
      <dgm:spPr/>
      <dgm:t>
        <a:bodyPr/>
        <a:lstStyle/>
        <a:p>
          <a:endParaRPr lang="tr-TR"/>
        </a:p>
      </dgm:t>
    </dgm:pt>
    <dgm:pt modelId="{49CAADA1-CB7A-44B8-BC7B-8D9A138A0B43}" type="sibTrans" cxnId="{841CEDC0-8658-426C-BEBC-AEFAF63E9BB2}">
      <dgm:prSet/>
      <dgm:spPr/>
      <dgm:t>
        <a:bodyPr/>
        <a:lstStyle/>
        <a:p>
          <a:endParaRPr lang="tr-TR"/>
        </a:p>
      </dgm:t>
    </dgm:pt>
    <dgm:pt modelId="{1A69EAD4-239A-420E-AA06-F381B47A5B84}">
      <dgm:prSet/>
      <dgm:spPr/>
      <dgm:t>
        <a:bodyPr/>
        <a:lstStyle/>
        <a:p>
          <a:pPr rtl="0"/>
          <a:r>
            <a:rPr lang="tr-TR" smtClean="0"/>
            <a:t>Fizik Tedavi ve Rehabilitasyon</a:t>
          </a:r>
          <a:endParaRPr lang="tr-TR"/>
        </a:p>
      </dgm:t>
    </dgm:pt>
    <dgm:pt modelId="{220DDC58-73C7-45DF-97DD-16A124E62281}" type="parTrans" cxnId="{59256CEE-413B-4006-A12E-0A3C4EB62A59}">
      <dgm:prSet/>
      <dgm:spPr/>
      <dgm:t>
        <a:bodyPr/>
        <a:lstStyle/>
        <a:p>
          <a:endParaRPr lang="tr-TR"/>
        </a:p>
      </dgm:t>
    </dgm:pt>
    <dgm:pt modelId="{65D6CB13-84DE-435A-843E-0A5CB0FAAC0F}" type="sibTrans" cxnId="{59256CEE-413B-4006-A12E-0A3C4EB62A59}">
      <dgm:prSet/>
      <dgm:spPr/>
      <dgm:t>
        <a:bodyPr/>
        <a:lstStyle/>
        <a:p>
          <a:endParaRPr lang="tr-TR"/>
        </a:p>
      </dgm:t>
    </dgm:pt>
    <dgm:pt modelId="{896796DC-A52E-4BE4-BB85-21EC822744D2}">
      <dgm:prSet/>
      <dgm:spPr/>
      <dgm:t>
        <a:bodyPr/>
        <a:lstStyle/>
        <a:p>
          <a:pPr rtl="0"/>
          <a:r>
            <a:rPr lang="tr-TR" smtClean="0"/>
            <a:t>Beyin ve Sinir Cerrahi</a:t>
          </a:r>
          <a:endParaRPr lang="tr-TR"/>
        </a:p>
      </dgm:t>
    </dgm:pt>
    <dgm:pt modelId="{15716F6B-4B94-4A4E-B843-0100852BEBCF}" type="parTrans" cxnId="{537BF473-9EED-4057-ABBC-FD517D96FED5}">
      <dgm:prSet/>
      <dgm:spPr/>
      <dgm:t>
        <a:bodyPr/>
        <a:lstStyle/>
        <a:p>
          <a:endParaRPr lang="tr-TR"/>
        </a:p>
      </dgm:t>
    </dgm:pt>
    <dgm:pt modelId="{3A518025-2B5A-4A76-93BA-93DC5F2DF427}" type="sibTrans" cxnId="{537BF473-9EED-4057-ABBC-FD517D96FED5}">
      <dgm:prSet/>
      <dgm:spPr/>
      <dgm:t>
        <a:bodyPr/>
        <a:lstStyle/>
        <a:p>
          <a:endParaRPr lang="tr-TR"/>
        </a:p>
      </dgm:t>
    </dgm:pt>
    <dgm:pt modelId="{4E4ABCCC-7E51-4C13-A267-4311C64018BF}" type="pres">
      <dgm:prSet presAssocID="{31AB1872-797D-4E61-AE74-7DC0F245836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AB0A334-F90B-4A11-9560-0B8555333DF3}" type="pres">
      <dgm:prSet presAssocID="{EBC47D63-E390-4106-AA1E-9CE29988140A}" presName="composite" presStyleCnt="0"/>
      <dgm:spPr/>
    </dgm:pt>
    <dgm:pt modelId="{67E0BC30-C440-4B4C-9758-886DFCFEE88C}" type="pres">
      <dgm:prSet presAssocID="{EBC47D63-E390-4106-AA1E-9CE29988140A}" presName="imgShp" presStyleLbl="fgImgPlace1" presStyleIdx="0" presStyleCnt="1" custLinFactNeighborX="1163" custLinFactNeighborY="38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77F9B2C1-80CE-40FF-80B9-E9D0967B634B}" type="pres">
      <dgm:prSet presAssocID="{EBC47D63-E390-4106-AA1E-9CE29988140A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37BF473-9EED-4057-ABBC-FD517D96FED5}" srcId="{1A69EAD4-239A-420E-AA06-F381B47A5B84}" destId="{896796DC-A52E-4BE4-BB85-21EC822744D2}" srcOrd="0" destOrd="0" parTransId="{15716F6B-4B94-4A4E-B843-0100852BEBCF}" sibTransId="{3A518025-2B5A-4A76-93BA-93DC5F2DF427}"/>
    <dgm:cxn modelId="{E0377EE8-2A92-43ED-8DDF-A31611EE474C}" type="presOf" srcId="{31AB1872-797D-4E61-AE74-7DC0F245836F}" destId="{4E4ABCCC-7E51-4C13-A267-4311C64018BF}" srcOrd="0" destOrd="0" presId="urn:microsoft.com/office/officeart/2005/8/layout/vList3"/>
    <dgm:cxn modelId="{302C685B-2DAC-4BA1-AAB3-51AE246BB72D}" type="presOf" srcId="{1A69EAD4-239A-420E-AA06-F381B47A5B84}" destId="{77F9B2C1-80CE-40FF-80B9-E9D0967B634B}" srcOrd="0" destOrd="1" presId="urn:microsoft.com/office/officeart/2005/8/layout/vList3"/>
    <dgm:cxn modelId="{A6825BA9-54F7-4416-A33F-BE435D7802B0}" type="presOf" srcId="{896796DC-A52E-4BE4-BB85-21EC822744D2}" destId="{77F9B2C1-80CE-40FF-80B9-E9D0967B634B}" srcOrd="0" destOrd="2" presId="urn:microsoft.com/office/officeart/2005/8/layout/vList3"/>
    <dgm:cxn modelId="{59256CEE-413B-4006-A12E-0A3C4EB62A59}" srcId="{EBC47D63-E390-4106-AA1E-9CE29988140A}" destId="{1A69EAD4-239A-420E-AA06-F381B47A5B84}" srcOrd="0" destOrd="0" parTransId="{220DDC58-73C7-45DF-97DD-16A124E62281}" sibTransId="{65D6CB13-84DE-435A-843E-0A5CB0FAAC0F}"/>
    <dgm:cxn modelId="{1C603556-6641-4974-9684-CFA769416A12}" type="presOf" srcId="{EBC47D63-E390-4106-AA1E-9CE29988140A}" destId="{77F9B2C1-80CE-40FF-80B9-E9D0967B634B}" srcOrd="0" destOrd="0" presId="urn:microsoft.com/office/officeart/2005/8/layout/vList3"/>
    <dgm:cxn modelId="{841CEDC0-8658-426C-BEBC-AEFAF63E9BB2}" srcId="{31AB1872-797D-4E61-AE74-7DC0F245836F}" destId="{EBC47D63-E390-4106-AA1E-9CE29988140A}" srcOrd="0" destOrd="0" parTransId="{3C56A17E-4369-4122-9794-6ABA62DB7CD2}" sibTransId="{49CAADA1-CB7A-44B8-BC7B-8D9A138A0B43}"/>
    <dgm:cxn modelId="{E83209CC-D91E-4609-886E-1C968FE30E82}" type="presParOf" srcId="{4E4ABCCC-7E51-4C13-A267-4311C64018BF}" destId="{2AB0A334-F90B-4A11-9560-0B8555333DF3}" srcOrd="0" destOrd="0" presId="urn:microsoft.com/office/officeart/2005/8/layout/vList3"/>
    <dgm:cxn modelId="{EB61C620-2275-4ACA-BCFE-413FAB3B82EE}" type="presParOf" srcId="{2AB0A334-F90B-4A11-9560-0B8555333DF3}" destId="{67E0BC30-C440-4B4C-9758-886DFCFEE88C}" srcOrd="0" destOrd="0" presId="urn:microsoft.com/office/officeart/2005/8/layout/vList3"/>
    <dgm:cxn modelId="{B02AC27D-3569-4D61-9387-BE278A05643E}" type="presParOf" srcId="{2AB0A334-F90B-4A11-9560-0B8555333DF3}" destId="{77F9B2C1-80CE-40FF-80B9-E9D0967B634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CDDD29-7DB6-4ED7-8D76-8B64CF49091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C7ED125-F2A8-4C34-9473-89E915D568A3}">
      <dgm:prSet/>
      <dgm:spPr/>
      <dgm:t>
        <a:bodyPr/>
        <a:lstStyle/>
        <a:p>
          <a:pPr rtl="0"/>
          <a:r>
            <a:rPr lang="tr-TR" dirty="0" smtClean="0"/>
            <a:t>Doğru Tanı</a:t>
          </a:r>
          <a:endParaRPr lang="tr-TR" dirty="0"/>
        </a:p>
      </dgm:t>
    </dgm:pt>
    <dgm:pt modelId="{1F551246-CA18-450F-AEC4-A365B00CFA5C}" type="parTrans" cxnId="{4CC1F207-0835-4178-B275-81EC0DEF5461}">
      <dgm:prSet/>
      <dgm:spPr/>
      <dgm:t>
        <a:bodyPr/>
        <a:lstStyle/>
        <a:p>
          <a:endParaRPr lang="tr-TR"/>
        </a:p>
      </dgm:t>
    </dgm:pt>
    <dgm:pt modelId="{516A7AC5-039F-4A47-AC95-0DCBA0284658}" type="sibTrans" cxnId="{4CC1F207-0835-4178-B275-81EC0DEF5461}">
      <dgm:prSet/>
      <dgm:spPr/>
      <dgm:t>
        <a:bodyPr/>
        <a:lstStyle/>
        <a:p>
          <a:endParaRPr lang="tr-TR"/>
        </a:p>
      </dgm:t>
    </dgm:pt>
    <dgm:pt modelId="{B8A657B4-EF91-41CA-AB49-0ED51DA998AB}">
      <dgm:prSet/>
      <dgm:spPr/>
      <dgm:t>
        <a:bodyPr/>
        <a:lstStyle/>
        <a:p>
          <a:pPr rtl="0"/>
          <a:r>
            <a:rPr lang="tr-TR" dirty="0" smtClean="0"/>
            <a:t>Hastalık hikayesi</a:t>
          </a:r>
          <a:endParaRPr lang="tr-TR" dirty="0"/>
        </a:p>
      </dgm:t>
    </dgm:pt>
    <dgm:pt modelId="{3ED02861-4B7D-4F72-ADBD-A065B748A474}" type="parTrans" cxnId="{29A6F2F1-AC10-4F5E-87C1-4BAFE9AF4512}">
      <dgm:prSet/>
      <dgm:spPr/>
      <dgm:t>
        <a:bodyPr/>
        <a:lstStyle/>
        <a:p>
          <a:endParaRPr lang="tr-TR"/>
        </a:p>
      </dgm:t>
    </dgm:pt>
    <dgm:pt modelId="{00BD8619-9E15-4054-9A22-C199922B95D3}" type="sibTrans" cxnId="{29A6F2F1-AC10-4F5E-87C1-4BAFE9AF4512}">
      <dgm:prSet/>
      <dgm:spPr/>
      <dgm:t>
        <a:bodyPr/>
        <a:lstStyle/>
        <a:p>
          <a:endParaRPr lang="tr-TR"/>
        </a:p>
      </dgm:t>
    </dgm:pt>
    <dgm:pt modelId="{FC6D3798-F43D-498E-A273-B0994E724B6B}">
      <dgm:prSet/>
      <dgm:spPr/>
      <dgm:t>
        <a:bodyPr/>
        <a:lstStyle/>
        <a:p>
          <a:pPr rtl="0"/>
          <a:r>
            <a:rPr lang="tr-TR" dirty="0" smtClean="0"/>
            <a:t>Fizik muayene </a:t>
          </a:r>
          <a:endParaRPr lang="tr-TR" dirty="0"/>
        </a:p>
      </dgm:t>
    </dgm:pt>
    <dgm:pt modelId="{4DC3D7CF-EAF2-418F-A951-E28FB698EDA1}" type="parTrans" cxnId="{98ED7275-5515-45B5-BCBD-FC34850F125D}">
      <dgm:prSet/>
      <dgm:spPr/>
      <dgm:t>
        <a:bodyPr/>
        <a:lstStyle/>
        <a:p>
          <a:endParaRPr lang="tr-TR"/>
        </a:p>
      </dgm:t>
    </dgm:pt>
    <dgm:pt modelId="{537A058A-9D47-4FE4-8733-1DCF9A637DA2}" type="sibTrans" cxnId="{98ED7275-5515-45B5-BCBD-FC34850F125D}">
      <dgm:prSet/>
      <dgm:spPr/>
      <dgm:t>
        <a:bodyPr/>
        <a:lstStyle/>
        <a:p>
          <a:endParaRPr lang="tr-TR"/>
        </a:p>
      </dgm:t>
    </dgm:pt>
    <dgm:pt modelId="{122F53F2-9982-4CC6-BD37-9D91EB9DC47F}">
      <dgm:prSet/>
      <dgm:spPr/>
      <dgm:t>
        <a:bodyPr/>
        <a:lstStyle/>
        <a:p>
          <a:pPr rtl="0"/>
          <a:r>
            <a:rPr lang="tr-TR" dirty="0" smtClean="0"/>
            <a:t>Laboratuvar</a:t>
          </a:r>
          <a:endParaRPr lang="tr-TR" dirty="0"/>
        </a:p>
      </dgm:t>
    </dgm:pt>
    <dgm:pt modelId="{18FDD679-94B9-4393-96B9-77A11A5DECB9}" type="parTrans" cxnId="{7D1B3E20-4A75-4E41-8C0E-F2F624FEE918}">
      <dgm:prSet/>
      <dgm:spPr/>
      <dgm:t>
        <a:bodyPr/>
        <a:lstStyle/>
        <a:p>
          <a:endParaRPr lang="tr-TR"/>
        </a:p>
      </dgm:t>
    </dgm:pt>
    <dgm:pt modelId="{A09B1DDB-1032-426D-BE01-EA975E2A2E04}" type="sibTrans" cxnId="{7D1B3E20-4A75-4E41-8C0E-F2F624FEE918}">
      <dgm:prSet/>
      <dgm:spPr/>
      <dgm:t>
        <a:bodyPr/>
        <a:lstStyle/>
        <a:p>
          <a:endParaRPr lang="tr-TR"/>
        </a:p>
      </dgm:t>
    </dgm:pt>
    <dgm:pt modelId="{C37EA435-27E5-45AC-9E80-36BCA808D327}">
      <dgm:prSet/>
      <dgm:spPr/>
      <dgm:t>
        <a:bodyPr/>
        <a:lstStyle/>
        <a:p>
          <a:pPr rtl="0"/>
          <a:r>
            <a:rPr lang="tr-TR" dirty="0" smtClean="0"/>
            <a:t>Uygun Tedavi</a:t>
          </a:r>
          <a:endParaRPr lang="tr-TR" dirty="0"/>
        </a:p>
      </dgm:t>
    </dgm:pt>
    <dgm:pt modelId="{8F164716-79F7-4225-BE86-4645530B02B8}" type="parTrans" cxnId="{689DC67F-672B-4335-AF24-0CDB39DDB39B}">
      <dgm:prSet/>
      <dgm:spPr/>
      <dgm:t>
        <a:bodyPr/>
        <a:lstStyle/>
        <a:p>
          <a:endParaRPr lang="tr-TR"/>
        </a:p>
      </dgm:t>
    </dgm:pt>
    <dgm:pt modelId="{F6544D02-E745-4F84-95B3-9E9FCBE3ACF0}" type="sibTrans" cxnId="{689DC67F-672B-4335-AF24-0CDB39DDB39B}">
      <dgm:prSet/>
      <dgm:spPr/>
      <dgm:t>
        <a:bodyPr/>
        <a:lstStyle/>
        <a:p>
          <a:endParaRPr lang="tr-TR"/>
        </a:p>
      </dgm:t>
    </dgm:pt>
    <dgm:pt modelId="{BD9DBA91-D281-470F-B4D9-E0BB843183A5}" type="pres">
      <dgm:prSet presAssocID="{CACDDD29-7DB6-4ED7-8D76-8B64CF49091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B6B87641-8988-42FC-9D0B-974C608A21C1}" type="pres">
      <dgm:prSet presAssocID="{FC7ED125-F2A8-4C34-9473-89E915D568A3}" presName="circle1" presStyleLbl="node1" presStyleIdx="0" presStyleCnt="2"/>
      <dgm:spPr/>
    </dgm:pt>
    <dgm:pt modelId="{1D962643-B74F-4ED2-8009-90AA0A2D2B73}" type="pres">
      <dgm:prSet presAssocID="{FC7ED125-F2A8-4C34-9473-89E915D568A3}" presName="space" presStyleCnt="0"/>
      <dgm:spPr/>
    </dgm:pt>
    <dgm:pt modelId="{388CF64C-A52F-4B99-A72A-E88B97B4D942}" type="pres">
      <dgm:prSet presAssocID="{FC7ED125-F2A8-4C34-9473-89E915D568A3}" presName="rect1" presStyleLbl="alignAcc1" presStyleIdx="0" presStyleCnt="2"/>
      <dgm:spPr/>
      <dgm:t>
        <a:bodyPr/>
        <a:lstStyle/>
        <a:p>
          <a:endParaRPr lang="tr-TR"/>
        </a:p>
      </dgm:t>
    </dgm:pt>
    <dgm:pt modelId="{7DDFAB5A-8AB8-4586-9E3F-AD04D911A959}" type="pres">
      <dgm:prSet presAssocID="{C37EA435-27E5-45AC-9E80-36BCA808D327}" presName="vertSpace2" presStyleLbl="node1" presStyleIdx="0" presStyleCnt="2"/>
      <dgm:spPr/>
    </dgm:pt>
    <dgm:pt modelId="{6A9F5A81-C0F8-4E98-A42E-21A2CFF07375}" type="pres">
      <dgm:prSet presAssocID="{C37EA435-27E5-45AC-9E80-36BCA808D327}" presName="circle2" presStyleLbl="node1" presStyleIdx="1" presStyleCnt="2"/>
      <dgm:spPr/>
    </dgm:pt>
    <dgm:pt modelId="{BE2AA2AC-6B27-4D15-90F5-190AF51AFA9B}" type="pres">
      <dgm:prSet presAssocID="{C37EA435-27E5-45AC-9E80-36BCA808D327}" presName="rect2" presStyleLbl="alignAcc1" presStyleIdx="1" presStyleCnt="2"/>
      <dgm:spPr/>
      <dgm:t>
        <a:bodyPr/>
        <a:lstStyle/>
        <a:p>
          <a:endParaRPr lang="tr-TR"/>
        </a:p>
      </dgm:t>
    </dgm:pt>
    <dgm:pt modelId="{9C343B03-E405-4809-B00E-A80BFFB20663}" type="pres">
      <dgm:prSet presAssocID="{FC7ED125-F2A8-4C34-9473-89E915D568A3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051376F-4ABF-4537-8A3B-F99F09A7DED2}" type="pres">
      <dgm:prSet presAssocID="{FC7ED125-F2A8-4C34-9473-89E915D568A3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98CAE8C-C3C7-4D49-B42C-3A88AFCB62FE}" type="pres">
      <dgm:prSet presAssocID="{C37EA435-27E5-45AC-9E80-36BCA808D327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6AA27BF-2B33-43FC-B760-EC1994EAEC35}" type="pres">
      <dgm:prSet presAssocID="{C37EA435-27E5-45AC-9E80-36BCA808D327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D49B7666-8A81-4DCE-B92E-45FC9CFA35F6}" type="presOf" srcId="{FC6D3798-F43D-498E-A273-B0994E724B6B}" destId="{F051376F-4ABF-4537-8A3B-F99F09A7DED2}" srcOrd="0" destOrd="1" presId="urn:microsoft.com/office/officeart/2005/8/layout/target3"/>
    <dgm:cxn modelId="{F5D6EF6F-3BC9-4704-829E-9F16CC756E12}" type="presOf" srcId="{B8A657B4-EF91-41CA-AB49-0ED51DA998AB}" destId="{F051376F-4ABF-4537-8A3B-F99F09A7DED2}" srcOrd="0" destOrd="0" presId="urn:microsoft.com/office/officeart/2005/8/layout/target3"/>
    <dgm:cxn modelId="{51664AEC-57D5-43C6-AEA2-BAC81FC27441}" type="presOf" srcId="{C37EA435-27E5-45AC-9E80-36BCA808D327}" destId="{BE2AA2AC-6B27-4D15-90F5-190AF51AFA9B}" srcOrd="0" destOrd="0" presId="urn:microsoft.com/office/officeart/2005/8/layout/target3"/>
    <dgm:cxn modelId="{3E6A0059-C19C-4642-AA12-0F3D259D1C5F}" type="presOf" srcId="{FC7ED125-F2A8-4C34-9473-89E915D568A3}" destId="{9C343B03-E405-4809-B00E-A80BFFB20663}" srcOrd="1" destOrd="0" presId="urn:microsoft.com/office/officeart/2005/8/layout/target3"/>
    <dgm:cxn modelId="{689DC67F-672B-4335-AF24-0CDB39DDB39B}" srcId="{CACDDD29-7DB6-4ED7-8D76-8B64CF49091E}" destId="{C37EA435-27E5-45AC-9E80-36BCA808D327}" srcOrd="1" destOrd="0" parTransId="{8F164716-79F7-4225-BE86-4645530B02B8}" sibTransId="{F6544D02-E745-4F84-95B3-9E9FCBE3ACF0}"/>
    <dgm:cxn modelId="{4CC1F207-0835-4178-B275-81EC0DEF5461}" srcId="{CACDDD29-7DB6-4ED7-8D76-8B64CF49091E}" destId="{FC7ED125-F2A8-4C34-9473-89E915D568A3}" srcOrd="0" destOrd="0" parTransId="{1F551246-CA18-450F-AEC4-A365B00CFA5C}" sibTransId="{516A7AC5-039F-4A47-AC95-0DCBA0284658}"/>
    <dgm:cxn modelId="{E60A4FE0-983D-4740-B424-4B8248359E83}" type="presOf" srcId="{122F53F2-9982-4CC6-BD37-9D91EB9DC47F}" destId="{F051376F-4ABF-4537-8A3B-F99F09A7DED2}" srcOrd="0" destOrd="2" presId="urn:microsoft.com/office/officeart/2005/8/layout/target3"/>
    <dgm:cxn modelId="{BBCB105B-1987-484E-A007-6FD63335582D}" type="presOf" srcId="{CACDDD29-7DB6-4ED7-8D76-8B64CF49091E}" destId="{BD9DBA91-D281-470F-B4D9-E0BB843183A5}" srcOrd="0" destOrd="0" presId="urn:microsoft.com/office/officeart/2005/8/layout/target3"/>
    <dgm:cxn modelId="{C514E071-DF93-4E11-9831-ADE2C44B3ED9}" type="presOf" srcId="{FC7ED125-F2A8-4C34-9473-89E915D568A3}" destId="{388CF64C-A52F-4B99-A72A-E88B97B4D942}" srcOrd="0" destOrd="0" presId="urn:microsoft.com/office/officeart/2005/8/layout/target3"/>
    <dgm:cxn modelId="{3D467830-9298-435B-ADB4-1C0A2920507B}" type="presOf" srcId="{C37EA435-27E5-45AC-9E80-36BCA808D327}" destId="{798CAE8C-C3C7-4D49-B42C-3A88AFCB62FE}" srcOrd="1" destOrd="0" presId="urn:microsoft.com/office/officeart/2005/8/layout/target3"/>
    <dgm:cxn modelId="{98ED7275-5515-45B5-BCBD-FC34850F125D}" srcId="{FC7ED125-F2A8-4C34-9473-89E915D568A3}" destId="{FC6D3798-F43D-498E-A273-B0994E724B6B}" srcOrd="1" destOrd="0" parTransId="{4DC3D7CF-EAF2-418F-A951-E28FB698EDA1}" sibTransId="{537A058A-9D47-4FE4-8733-1DCF9A637DA2}"/>
    <dgm:cxn modelId="{7D1B3E20-4A75-4E41-8C0E-F2F624FEE918}" srcId="{FC7ED125-F2A8-4C34-9473-89E915D568A3}" destId="{122F53F2-9982-4CC6-BD37-9D91EB9DC47F}" srcOrd="2" destOrd="0" parTransId="{18FDD679-94B9-4393-96B9-77A11A5DECB9}" sibTransId="{A09B1DDB-1032-426D-BE01-EA975E2A2E04}"/>
    <dgm:cxn modelId="{29A6F2F1-AC10-4F5E-87C1-4BAFE9AF4512}" srcId="{FC7ED125-F2A8-4C34-9473-89E915D568A3}" destId="{B8A657B4-EF91-41CA-AB49-0ED51DA998AB}" srcOrd="0" destOrd="0" parTransId="{3ED02861-4B7D-4F72-ADBD-A065B748A474}" sibTransId="{00BD8619-9E15-4054-9A22-C199922B95D3}"/>
    <dgm:cxn modelId="{8F80EBB9-DF05-44A8-8B07-CA58BA360A0D}" type="presParOf" srcId="{BD9DBA91-D281-470F-B4D9-E0BB843183A5}" destId="{B6B87641-8988-42FC-9D0B-974C608A21C1}" srcOrd="0" destOrd="0" presId="urn:microsoft.com/office/officeart/2005/8/layout/target3"/>
    <dgm:cxn modelId="{3B8F194C-39D0-429E-88AC-270CE158355A}" type="presParOf" srcId="{BD9DBA91-D281-470F-B4D9-E0BB843183A5}" destId="{1D962643-B74F-4ED2-8009-90AA0A2D2B73}" srcOrd="1" destOrd="0" presId="urn:microsoft.com/office/officeart/2005/8/layout/target3"/>
    <dgm:cxn modelId="{E08E8079-2A32-4C50-8844-950C3CBEEFCA}" type="presParOf" srcId="{BD9DBA91-D281-470F-B4D9-E0BB843183A5}" destId="{388CF64C-A52F-4B99-A72A-E88B97B4D942}" srcOrd="2" destOrd="0" presId="urn:microsoft.com/office/officeart/2005/8/layout/target3"/>
    <dgm:cxn modelId="{125E25F4-282A-471A-96B0-C64FC85C134C}" type="presParOf" srcId="{BD9DBA91-D281-470F-B4D9-E0BB843183A5}" destId="{7DDFAB5A-8AB8-4586-9E3F-AD04D911A959}" srcOrd="3" destOrd="0" presId="urn:microsoft.com/office/officeart/2005/8/layout/target3"/>
    <dgm:cxn modelId="{5C2D229D-EB87-443F-8793-C8C33D467ED5}" type="presParOf" srcId="{BD9DBA91-D281-470F-B4D9-E0BB843183A5}" destId="{6A9F5A81-C0F8-4E98-A42E-21A2CFF07375}" srcOrd="4" destOrd="0" presId="urn:microsoft.com/office/officeart/2005/8/layout/target3"/>
    <dgm:cxn modelId="{69A4E27E-6794-4DEB-956D-B6076C0C0F2F}" type="presParOf" srcId="{BD9DBA91-D281-470F-B4D9-E0BB843183A5}" destId="{BE2AA2AC-6B27-4D15-90F5-190AF51AFA9B}" srcOrd="5" destOrd="0" presId="urn:microsoft.com/office/officeart/2005/8/layout/target3"/>
    <dgm:cxn modelId="{3DE7C150-4429-4079-9446-B01D8D3C18EA}" type="presParOf" srcId="{BD9DBA91-D281-470F-B4D9-E0BB843183A5}" destId="{9C343B03-E405-4809-B00E-A80BFFB20663}" srcOrd="6" destOrd="0" presId="urn:microsoft.com/office/officeart/2005/8/layout/target3"/>
    <dgm:cxn modelId="{0D396F66-8D61-4A5F-9A36-1DD89C3B296C}" type="presParOf" srcId="{BD9DBA91-D281-470F-B4D9-E0BB843183A5}" destId="{F051376F-4ABF-4537-8A3B-F99F09A7DED2}" srcOrd="7" destOrd="0" presId="urn:microsoft.com/office/officeart/2005/8/layout/target3"/>
    <dgm:cxn modelId="{DF2A426B-D6ED-4C7A-85BD-B4A38B333320}" type="presParOf" srcId="{BD9DBA91-D281-470F-B4D9-E0BB843183A5}" destId="{798CAE8C-C3C7-4D49-B42C-3A88AFCB62FE}" srcOrd="8" destOrd="0" presId="urn:microsoft.com/office/officeart/2005/8/layout/target3"/>
    <dgm:cxn modelId="{080CDAE1-6CDC-4DFD-91AC-E115C3CC0292}" type="presParOf" srcId="{BD9DBA91-D281-470F-B4D9-E0BB843183A5}" destId="{D6AA27BF-2B33-43FC-B760-EC1994EAEC35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9B2C1-80CE-40FF-80B9-E9D0967B634B}">
      <dsp:nvSpPr>
        <dsp:cNvPr id="0" name=""/>
        <dsp:cNvSpPr/>
      </dsp:nvSpPr>
      <dsp:spPr>
        <a:xfrm rot="10800000">
          <a:off x="2527172" y="448817"/>
          <a:ext cx="6688836" cy="336956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884" tIns="152400" rIns="284480" bIns="152400" numCol="1" spcCol="1270" anchor="t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Uzman hekime başvuru</a:t>
          </a:r>
          <a:endParaRPr lang="tr-TR" sz="4000" kern="1200" dirty="0"/>
        </a:p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3100" kern="1200" smtClean="0"/>
            <a:t>Fizik Tedavi ve Rehabilitasyon</a:t>
          </a:r>
          <a:endParaRPr lang="tr-TR" sz="3100" kern="1200"/>
        </a:p>
        <a:p>
          <a:pPr marL="571500" lvl="2" indent="-285750" algn="l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3100" kern="1200" smtClean="0"/>
            <a:t>Beyin ve Sinir Cerrahi</a:t>
          </a:r>
          <a:endParaRPr lang="tr-TR" sz="3100" kern="1200"/>
        </a:p>
      </dsp:txBody>
      <dsp:txXfrm rot="10800000">
        <a:off x="3369563" y="448817"/>
        <a:ext cx="5846445" cy="3369564"/>
      </dsp:txXfrm>
    </dsp:sp>
    <dsp:sp modelId="{67E0BC30-C440-4B4C-9758-886DFCFEE88C}">
      <dsp:nvSpPr>
        <dsp:cNvPr id="0" name=""/>
        <dsp:cNvSpPr/>
      </dsp:nvSpPr>
      <dsp:spPr>
        <a:xfrm>
          <a:off x="881579" y="461891"/>
          <a:ext cx="3369564" cy="33695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87641-8988-42FC-9D0B-974C608A21C1}">
      <dsp:nvSpPr>
        <dsp:cNvPr id="0" name=""/>
        <dsp:cNvSpPr/>
      </dsp:nvSpPr>
      <dsp:spPr>
        <a:xfrm>
          <a:off x="0" y="0"/>
          <a:ext cx="4267200" cy="42672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CF64C-A52F-4B99-A72A-E88B97B4D942}">
      <dsp:nvSpPr>
        <dsp:cNvPr id="0" name=""/>
        <dsp:cNvSpPr/>
      </dsp:nvSpPr>
      <dsp:spPr>
        <a:xfrm>
          <a:off x="2133600" y="0"/>
          <a:ext cx="7924800" cy="426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800" kern="1200" dirty="0" smtClean="0"/>
            <a:t>Doğru Tanı</a:t>
          </a:r>
          <a:endParaRPr lang="tr-TR" sz="5800" kern="1200" dirty="0"/>
        </a:p>
      </dsp:txBody>
      <dsp:txXfrm>
        <a:off x="2133600" y="0"/>
        <a:ext cx="3962400" cy="2026920"/>
      </dsp:txXfrm>
    </dsp:sp>
    <dsp:sp modelId="{6A9F5A81-C0F8-4E98-A42E-21A2CFF07375}">
      <dsp:nvSpPr>
        <dsp:cNvPr id="0" name=""/>
        <dsp:cNvSpPr/>
      </dsp:nvSpPr>
      <dsp:spPr>
        <a:xfrm>
          <a:off x="1120140" y="2026919"/>
          <a:ext cx="2026920" cy="202692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AA2AC-6B27-4D15-90F5-190AF51AFA9B}">
      <dsp:nvSpPr>
        <dsp:cNvPr id="0" name=""/>
        <dsp:cNvSpPr/>
      </dsp:nvSpPr>
      <dsp:spPr>
        <a:xfrm>
          <a:off x="2133600" y="2026919"/>
          <a:ext cx="7924800" cy="20269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ctr" defTabSz="2578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800" kern="1200" dirty="0" smtClean="0"/>
            <a:t>Uygun Tedavi</a:t>
          </a:r>
          <a:endParaRPr lang="tr-TR" sz="5800" kern="1200" dirty="0"/>
        </a:p>
      </dsp:txBody>
      <dsp:txXfrm>
        <a:off x="2133600" y="2026919"/>
        <a:ext cx="3962400" cy="2026920"/>
      </dsp:txXfrm>
    </dsp:sp>
    <dsp:sp modelId="{F051376F-4ABF-4537-8A3B-F99F09A7DED2}">
      <dsp:nvSpPr>
        <dsp:cNvPr id="0" name=""/>
        <dsp:cNvSpPr/>
      </dsp:nvSpPr>
      <dsp:spPr>
        <a:xfrm>
          <a:off x="6095999" y="0"/>
          <a:ext cx="3962400" cy="20269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3700" kern="1200" dirty="0" smtClean="0"/>
            <a:t>Hastalık hikayesi</a:t>
          </a:r>
          <a:endParaRPr lang="tr-TR" sz="3700" kern="1200" dirty="0"/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3700" kern="1200" dirty="0" smtClean="0"/>
            <a:t>Fizik muayene </a:t>
          </a:r>
          <a:endParaRPr lang="tr-TR" sz="3700" kern="1200" dirty="0"/>
        </a:p>
        <a:p>
          <a:pPr marL="285750" lvl="1" indent="-285750" algn="l" defTabSz="1644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3700" kern="1200" dirty="0" smtClean="0"/>
            <a:t>Laboratuvar</a:t>
          </a:r>
          <a:endParaRPr lang="tr-TR" sz="3700" kern="1200" dirty="0"/>
        </a:p>
      </dsp:txBody>
      <dsp:txXfrm>
        <a:off x="6095999" y="0"/>
        <a:ext cx="3962400" cy="2026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93605-0C0C-4258-9724-5F2F9BB3BC90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FFE7F-C917-439A-8026-3D301EB5CC28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27998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31B3D-E4E3-4A80-AB70-C5564C267266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30D-C07A-425B-A90C-BA7BEB191079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31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</a:pPr>
            <a:endParaRPr lang="tr-TR" sz="1200" noProof="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371A9-57F5-439D-A04F-5C8EEFD2CF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9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</a:pPr>
            <a:endParaRPr lang="tr-TR" sz="1200" noProof="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B371A9-57F5-439D-A04F-5C8EEFD2CF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0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1">
              <a:buNone/>
            </a:pPr>
            <a:r>
              <a:rPr lang="tr-TR" sz="1200" b="0" i="1" noProof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Bu resimleri kendi sevimli resimlerinizle değiştirin. Yapması çok kolay: Örnek resmi seçin ve silin. Çerçevenin içindeki Resim Ekle simgesini tıklatın</a:t>
            </a:r>
            <a:r>
              <a:rPr lang="tr-TR" sz="1200" b="0" i="1" baseline="0" noProof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ve görüntülemek istediğiniz resmi bulun.</a:t>
            </a:r>
            <a:endParaRPr lang="tr-TR" sz="1200" b="0" i="1" baseline="0" noProof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14400" rtl="1">
              <a:buNone/>
            </a:pPr>
            <a:fld id="{A1185F71-770B-4752-8E12-005825E685FF}" type="slidenum">
              <a:rPr lang="en-US" sz="1200" b="0" i="0">
                <a:latin typeface="Cambria"/>
                <a:ea typeface="+mn-ea"/>
                <a:cs typeface="+mn-cs"/>
              </a:rPr>
              <a:pPr algn="l" defTabSz="914400" rtl="1">
                <a:buNone/>
              </a:pPr>
              <a:t>30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47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tr-TR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9525" y="460375"/>
            <a:ext cx="4192588" cy="2359025"/>
          </a:xfrm>
        </p:spPr>
      </p:sp>
    </p:spTree>
    <p:extLst>
      <p:ext uri="{BB962C8B-B14F-4D97-AF65-F5344CB8AC3E}">
        <p14:creationId xmlns:p14="http://schemas.microsoft.com/office/powerpoint/2010/main" val="164000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4913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434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8255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çıklama Yazılı İki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614411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3" name="Serbest Form 6"/>
          <p:cNvSpPr>
            <a:spLocks/>
          </p:cNvSpPr>
          <p:nvPr/>
        </p:nvSpPr>
        <p:spPr bwMode="auto">
          <a:xfrm>
            <a:off x="1221355" y="457200"/>
            <a:ext cx="4672314" cy="3810000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7" name="Resim Yer Tutucusu 16"/>
          <p:cNvSpPr>
            <a:spLocks noGrp="1"/>
          </p:cNvSpPr>
          <p:nvPr>
            <p:ph type="pic" idx="1"/>
          </p:nvPr>
        </p:nvSpPr>
        <p:spPr>
          <a:xfrm>
            <a:off x="1341598" y="564132"/>
            <a:ext cx="4431828" cy="3596137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9" name="Serbest Form 6"/>
          <p:cNvSpPr>
            <a:spLocks/>
          </p:cNvSpPr>
          <p:nvPr/>
        </p:nvSpPr>
        <p:spPr bwMode="auto">
          <a:xfrm>
            <a:off x="6286500" y="457200"/>
            <a:ext cx="4672584" cy="3813048"/>
          </a:xfrm>
          <a:custGeom>
            <a:avLst/>
            <a:gdLst>
              <a:gd name="T0" fmla="*/ 65 w 5412"/>
              <a:gd name="T1" fmla="*/ 2670 h 4454"/>
              <a:gd name="T2" fmla="*/ 4 w 5412"/>
              <a:gd name="T3" fmla="*/ 3149 h 4454"/>
              <a:gd name="T4" fmla="*/ 8 w 5412"/>
              <a:gd name="T5" fmla="*/ 3544 h 4454"/>
              <a:gd name="T6" fmla="*/ 54 w 5412"/>
              <a:gd name="T7" fmla="*/ 3851 h 4454"/>
              <a:gd name="T8" fmla="*/ 113 w 5412"/>
              <a:gd name="T9" fmla="*/ 4070 h 4454"/>
              <a:gd name="T10" fmla="*/ 163 w 5412"/>
              <a:gd name="T11" fmla="*/ 4197 h 4454"/>
              <a:gd name="T12" fmla="*/ 177 w 5412"/>
              <a:gd name="T13" fmla="*/ 4226 h 4454"/>
              <a:gd name="T14" fmla="*/ 768 w 5412"/>
              <a:gd name="T15" fmla="*/ 4391 h 4454"/>
              <a:gd name="T16" fmla="*/ 1327 w 5412"/>
              <a:gd name="T17" fmla="*/ 4446 h 4454"/>
              <a:gd name="T18" fmla="*/ 1828 w 5412"/>
              <a:gd name="T19" fmla="*/ 4425 h 4454"/>
              <a:gd name="T20" fmla="*/ 2242 w 5412"/>
              <a:gd name="T21" fmla="*/ 4360 h 4454"/>
              <a:gd name="T22" fmla="*/ 2540 w 5412"/>
              <a:gd name="T23" fmla="*/ 4285 h 4454"/>
              <a:gd name="T24" fmla="*/ 2694 w 5412"/>
              <a:gd name="T25" fmla="*/ 4237 h 4454"/>
              <a:gd name="T26" fmla="*/ 3147 w 5412"/>
              <a:gd name="T27" fmla="*/ 4346 h 4454"/>
              <a:gd name="T28" fmla="*/ 3788 w 5412"/>
              <a:gd name="T29" fmla="*/ 4442 h 4454"/>
              <a:gd name="T30" fmla="*/ 4318 w 5412"/>
              <a:gd name="T31" fmla="*/ 4446 h 4454"/>
              <a:gd name="T32" fmla="*/ 4730 w 5412"/>
              <a:gd name="T33" fmla="*/ 4393 h 4454"/>
              <a:gd name="T34" fmla="*/ 5024 w 5412"/>
              <a:gd name="T35" fmla="*/ 4316 h 4454"/>
              <a:gd name="T36" fmla="*/ 5191 w 5412"/>
              <a:gd name="T37" fmla="*/ 4249 h 4454"/>
              <a:gd name="T38" fmla="*/ 5233 w 5412"/>
              <a:gd name="T39" fmla="*/ 4226 h 4454"/>
              <a:gd name="T40" fmla="*/ 5364 w 5412"/>
              <a:gd name="T41" fmla="*/ 3761 h 4454"/>
              <a:gd name="T42" fmla="*/ 5408 w 5412"/>
              <a:gd name="T43" fmla="*/ 3319 h 4454"/>
              <a:gd name="T44" fmla="*/ 5389 w 5412"/>
              <a:gd name="T45" fmla="*/ 2924 h 4454"/>
              <a:gd name="T46" fmla="*/ 5337 w 5412"/>
              <a:gd name="T47" fmla="*/ 2596 h 4454"/>
              <a:gd name="T48" fmla="*/ 5278 w 5412"/>
              <a:gd name="T49" fmla="*/ 2359 h 4454"/>
              <a:gd name="T50" fmla="*/ 5237 w 5412"/>
              <a:gd name="T51" fmla="*/ 2239 h 4454"/>
              <a:gd name="T52" fmla="*/ 5326 w 5412"/>
              <a:gd name="T53" fmla="*/ 1880 h 4454"/>
              <a:gd name="T54" fmla="*/ 5402 w 5412"/>
              <a:gd name="T55" fmla="*/ 1371 h 4454"/>
              <a:gd name="T56" fmla="*/ 5406 w 5412"/>
              <a:gd name="T57" fmla="*/ 950 h 4454"/>
              <a:gd name="T58" fmla="*/ 5364 w 5412"/>
              <a:gd name="T59" fmla="*/ 624 h 4454"/>
              <a:gd name="T60" fmla="*/ 5303 w 5412"/>
              <a:gd name="T61" fmla="*/ 392 h 4454"/>
              <a:gd name="T62" fmla="*/ 5249 w 5412"/>
              <a:gd name="T63" fmla="*/ 259 h 4454"/>
              <a:gd name="T64" fmla="*/ 5114 w 5412"/>
              <a:gd name="T65" fmla="*/ 182 h 4454"/>
              <a:gd name="T66" fmla="*/ 4529 w 5412"/>
              <a:gd name="T67" fmla="*/ 44 h 4454"/>
              <a:gd name="T68" fmla="*/ 3980 w 5412"/>
              <a:gd name="T69" fmla="*/ 8 h 4454"/>
              <a:gd name="T70" fmla="*/ 3494 w 5412"/>
              <a:gd name="T71" fmla="*/ 42 h 4454"/>
              <a:gd name="T72" fmla="*/ 3102 w 5412"/>
              <a:gd name="T73" fmla="*/ 111 h 4454"/>
              <a:gd name="T74" fmla="*/ 2832 w 5412"/>
              <a:gd name="T75" fmla="*/ 184 h 4454"/>
              <a:gd name="T76" fmla="*/ 2711 w 5412"/>
              <a:gd name="T77" fmla="*/ 225 h 4454"/>
              <a:gd name="T78" fmla="*/ 2129 w 5412"/>
              <a:gd name="T79" fmla="*/ 81 h 4454"/>
              <a:gd name="T80" fmla="*/ 1507 w 5412"/>
              <a:gd name="T81" fmla="*/ 6 h 4454"/>
              <a:gd name="T82" fmla="*/ 1000 w 5412"/>
              <a:gd name="T83" fmla="*/ 15 h 4454"/>
              <a:gd name="T84" fmla="*/ 611 w 5412"/>
              <a:gd name="T85" fmla="*/ 77 h 4454"/>
              <a:gd name="T86" fmla="*/ 344 w 5412"/>
              <a:gd name="T87" fmla="*/ 156 h 4454"/>
              <a:gd name="T88" fmla="*/ 202 w 5412"/>
              <a:gd name="T89" fmla="*/ 215 h 4454"/>
              <a:gd name="T90" fmla="*/ 177 w 5412"/>
              <a:gd name="T91" fmla="*/ 230 h 4454"/>
              <a:gd name="T92" fmla="*/ 65 w 5412"/>
              <a:gd name="T93" fmla="*/ 605 h 4454"/>
              <a:gd name="T94" fmla="*/ 6 w 5412"/>
              <a:gd name="T95" fmla="*/ 1052 h 4454"/>
              <a:gd name="T96" fmla="*/ 13 w 5412"/>
              <a:gd name="T97" fmla="*/ 1457 h 4454"/>
              <a:gd name="T98" fmla="*/ 61 w 5412"/>
              <a:gd name="T99" fmla="*/ 1801 h 4454"/>
              <a:gd name="T100" fmla="*/ 123 w 5412"/>
              <a:gd name="T101" fmla="*/ 2054 h 4454"/>
              <a:gd name="T102" fmla="*/ 169 w 5412"/>
              <a:gd name="T103" fmla="*/ 2200 h 4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12" h="4454">
                <a:moveTo>
                  <a:pt x="177" y="2227"/>
                </a:moveTo>
                <a:lnTo>
                  <a:pt x="144" y="2342"/>
                </a:lnTo>
                <a:lnTo>
                  <a:pt x="113" y="2454"/>
                </a:lnTo>
                <a:lnTo>
                  <a:pt x="86" y="2563"/>
                </a:lnTo>
                <a:lnTo>
                  <a:pt x="65" y="2670"/>
                </a:lnTo>
                <a:lnTo>
                  <a:pt x="46" y="2772"/>
                </a:lnTo>
                <a:lnTo>
                  <a:pt x="31" y="2872"/>
                </a:lnTo>
                <a:lnTo>
                  <a:pt x="19" y="2968"/>
                </a:lnTo>
                <a:lnTo>
                  <a:pt x="10" y="3060"/>
                </a:lnTo>
                <a:lnTo>
                  <a:pt x="4" y="3149"/>
                </a:lnTo>
                <a:lnTo>
                  <a:pt x="0" y="3235"/>
                </a:lnTo>
                <a:lnTo>
                  <a:pt x="0" y="3317"/>
                </a:lnTo>
                <a:lnTo>
                  <a:pt x="0" y="3396"/>
                </a:lnTo>
                <a:lnTo>
                  <a:pt x="4" y="3473"/>
                </a:lnTo>
                <a:lnTo>
                  <a:pt x="8" y="3544"/>
                </a:lnTo>
                <a:lnTo>
                  <a:pt x="15" y="3613"/>
                </a:lnTo>
                <a:lnTo>
                  <a:pt x="23" y="3678"/>
                </a:lnTo>
                <a:lnTo>
                  <a:pt x="33" y="3740"/>
                </a:lnTo>
                <a:lnTo>
                  <a:pt x="42" y="3797"/>
                </a:lnTo>
                <a:lnTo>
                  <a:pt x="54" y="3851"/>
                </a:lnTo>
                <a:lnTo>
                  <a:pt x="65" y="3903"/>
                </a:lnTo>
                <a:lnTo>
                  <a:pt x="77" y="3949"/>
                </a:lnTo>
                <a:lnTo>
                  <a:pt x="88" y="3993"/>
                </a:lnTo>
                <a:lnTo>
                  <a:pt x="102" y="4034"/>
                </a:lnTo>
                <a:lnTo>
                  <a:pt x="113" y="4070"/>
                </a:lnTo>
                <a:lnTo>
                  <a:pt x="125" y="4103"/>
                </a:lnTo>
                <a:lnTo>
                  <a:pt x="136" y="4131"/>
                </a:lnTo>
                <a:lnTo>
                  <a:pt x="146" y="4156"/>
                </a:lnTo>
                <a:lnTo>
                  <a:pt x="156" y="4178"/>
                </a:lnTo>
                <a:lnTo>
                  <a:pt x="163" y="4197"/>
                </a:lnTo>
                <a:lnTo>
                  <a:pt x="169" y="4210"/>
                </a:lnTo>
                <a:lnTo>
                  <a:pt x="175" y="4220"/>
                </a:lnTo>
                <a:lnTo>
                  <a:pt x="177" y="4226"/>
                </a:lnTo>
                <a:lnTo>
                  <a:pt x="177" y="4226"/>
                </a:lnTo>
                <a:lnTo>
                  <a:pt x="177" y="4226"/>
                </a:lnTo>
                <a:lnTo>
                  <a:pt x="296" y="4270"/>
                </a:lnTo>
                <a:lnTo>
                  <a:pt x="415" y="4308"/>
                </a:lnTo>
                <a:lnTo>
                  <a:pt x="534" y="4341"/>
                </a:lnTo>
                <a:lnTo>
                  <a:pt x="651" y="4368"/>
                </a:lnTo>
                <a:lnTo>
                  <a:pt x="768" y="4391"/>
                </a:lnTo>
                <a:lnTo>
                  <a:pt x="883" y="4410"/>
                </a:lnTo>
                <a:lnTo>
                  <a:pt x="996" y="4425"/>
                </a:lnTo>
                <a:lnTo>
                  <a:pt x="1108" y="4435"/>
                </a:lnTo>
                <a:lnTo>
                  <a:pt x="1219" y="4442"/>
                </a:lnTo>
                <a:lnTo>
                  <a:pt x="1327" y="4446"/>
                </a:lnTo>
                <a:lnTo>
                  <a:pt x="1432" y="4446"/>
                </a:lnTo>
                <a:lnTo>
                  <a:pt x="1536" y="4444"/>
                </a:lnTo>
                <a:lnTo>
                  <a:pt x="1638" y="4441"/>
                </a:lnTo>
                <a:lnTo>
                  <a:pt x="1734" y="4433"/>
                </a:lnTo>
                <a:lnTo>
                  <a:pt x="1828" y="4425"/>
                </a:lnTo>
                <a:lnTo>
                  <a:pt x="1920" y="4414"/>
                </a:lnTo>
                <a:lnTo>
                  <a:pt x="2006" y="4402"/>
                </a:lnTo>
                <a:lnTo>
                  <a:pt x="2089" y="4389"/>
                </a:lnTo>
                <a:lnTo>
                  <a:pt x="2167" y="4375"/>
                </a:lnTo>
                <a:lnTo>
                  <a:pt x="2242" y="4360"/>
                </a:lnTo>
                <a:lnTo>
                  <a:pt x="2311" y="4345"/>
                </a:lnTo>
                <a:lnTo>
                  <a:pt x="2377" y="4329"/>
                </a:lnTo>
                <a:lnTo>
                  <a:pt x="2436" y="4314"/>
                </a:lnTo>
                <a:lnTo>
                  <a:pt x="2492" y="4300"/>
                </a:lnTo>
                <a:lnTo>
                  <a:pt x="2540" y="4285"/>
                </a:lnTo>
                <a:lnTo>
                  <a:pt x="2584" y="4274"/>
                </a:lnTo>
                <a:lnTo>
                  <a:pt x="2621" y="4262"/>
                </a:lnTo>
                <a:lnTo>
                  <a:pt x="2651" y="4250"/>
                </a:lnTo>
                <a:lnTo>
                  <a:pt x="2676" y="4243"/>
                </a:lnTo>
                <a:lnTo>
                  <a:pt x="2694" y="4237"/>
                </a:lnTo>
                <a:lnTo>
                  <a:pt x="2705" y="4233"/>
                </a:lnTo>
                <a:lnTo>
                  <a:pt x="2707" y="4231"/>
                </a:lnTo>
                <a:lnTo>
                  <a:pt x="2859" y="4275"/>
                </a:lnTo>
                <a:lnTo>
                  <a:pt x="3005" y="4314"/>
                </a:lnTo>
                <a:lnTo>
                  <a:pt x="3147" y="4346"/>
                </a:lnTo>
                <a:lnTo>
                  <a:pt x="3283" y="4375"/>
                </a:lnTo>
                <a:lnTo>
                  <a:pt x="3415" y="4398"/>
                </a:lnTo>
                <a:lnTo>
                  <a:pt x="3544" y="4418"/>
                </a:lnTo>
                <a:lnTo>
                  <a:pt x="3669" y="4433"/>
                </a:lnTo>
                <a:lnTo>
                  <a:pt x="3788" y="4442"/>
                </a:lnTo>
                <a:lnTo>
                  <a:pt x="3903" y="4450"/>
                </a:lnTo>
                <a:lnTo>
                  <a:pt x="4014" y="4454"/>
                </a:lnTo>
                <a:lnTo>
                  <a:pt x="4120" y="4454"/>
                </a:lnTo>
                <a:lnTo>
                  <a:pt x="4222" y="4452"/>
                </a:lnTo>
                <a:lnTo>
                  <a:pt x="4318" y="4446"/>
                </a:lnTo>
                <a:lnTo>
                  <a:pt x="4410" y="4439"/>
                </a:lnTo>
                <a:lnTo>
                  <a:pt x="4498" y="4431"/>
                </a:lnTo>
                <a:lnTo>
                  <a:pt x="4581" y="4419"/>
                </a:lnTo>
                <a:lnTo>
                  <a:pt x="4658" y="4406"/>
                </a:lnTo>
                <a:lnTo>
                  <a:pt x="4730" y="4393"/>
                </a:lnTo>
                <a:lnTo>
                  <a:pt x="4800" y="4377"/>
                </a:lnTo>
                <a:lnTo>
                  <a:pt x="4863" y="4362"/>
                </a:lnTo>
                <a:lnTo>
                  <a:pt x="4921" y="4346"/>
                </a:lnTo>
                <a:lnTo>
                  <a:pt x="4974" y="4331"/>
                </a:lnTo>
                <a:lnTo>
                  <a:pt x="5024" y="4316"/>
                </a:lnTo>
                <a:lnTo>
                  <a:pt x="5066" y="4300"/>
                </a:lnTo>
                <a:lnTo>
                  <a:pt x="5105" y="4285"/>
                </a:lnTo>
                <a:lnTo>
                  <a:pt x="5139" y="4272"/>
                </a:lnTo>
                <a:lnTo>
                  <a:pt x="5168" y="4260"/>
                </a:lnTo>
                <a:lnTo>
                  <a:pt x="5191" y="4249"/>
                </a:lnTo>
                <a:lnTo>
                  <a:pt x="5210" y="4239"/>
                </a:lnTo>
                <a:lnTo>
                  <a:pt x="5222" y="4233"/>
                </a:lnTo>
                <a:lnTo>
                  <a:pt x="5230" y="4227"/>
                </a:lnTo>
                <a:lnTo>
                  <a:pt x="5233" y="4226"/>
                </a:lnTo>
                <a:lnTo>
                  <a:pt x="5233" y="4226"/>
                </a:lnTo>
                <a:lnTo>
                  <a:pt x="5268" y="4133"/>
                </a:lnTo>
                <a:lnTo>
                  <a:pt x="5299" y="4039"/>
                </a:lnTo>
                <a:lnTo>
                  <a:pt x="5324" y="3945"/>
                </a:lnTo>
                <a:lnTo>
                  <a:pt x="5347" y="3853"/>
                </a:lnTo>
                <a:lnTo>
                  <a:pt x="5364" y="3761"/>
                </a:lnTo>
                <a:lnTo>
                  <a:pt x="5379" y="3671"/>
                </a:lnTo>
                <a:lnTo>
                  <a:pt x="5391" y="3580"/>
                </a:lnTo>
                <a:lnTo>
                  <a:pt x="5399" y="3492"/>
                </a:lnTo>
                <a:lnTo>
                  <a:pt x="5404" y="3406"/>
                </a:lnTo>
                <a:lnTo>
                  <a:pt x="5408" y="3319"/>
                </a:lnTo>
                <a:lnTo>
                  <a:pt x="5408" y="3235"/>
                </a:lnTo>
                <a:lnTo>
                  <a:pt x="5406" y="3154"/>
                </a:lnTo>
                <a:lnTo>
                  <a:pt x="5402" y="3076"/>
                </a:lnTo>
                <a:lnTo>
                  <a:pt x="5397" y="2997"/>
                </a:lnTo>
                <a:lnTo>
                  <a:pt x="5389" y="2924"/>
                </a:lnTo>
                <a:lnTo>
                  <a:pt x="5381" y="2851"/>
                </a:lnTo>
                <a:lnTo>
                  <a:pt x="5372" y="2782"/>
                </a:lnTo>
                <a:lnTo>
                  <a:pt x="5360" y="2717"/>
                </a:lnTo>
                <a:lnTo>
                  <a:pt x="5349" y="2655"/>
                </a:lnTo>
                <a:lnTo>
                  <a:pt x="5337" y="2596"/>
                </a:lnTo>
                <a:lnTo>
                  <a:pt x="5326" y="2540"/>
                </a:lnTo>
                <a:lnTo>
                  <a:pt x="5312" y="2488"/>
                </a:lnTo>
                <a:lnTo>
                  <a:pt x="5301" y="2442"/>
                </a:lnTo>
                <a:lnTo>
                  <a:pt x="5289" y="2398"/>
                </a:lnTo>
                <a:lnTo>
                  <a:pt x="5278" y="2359"/>
                </a:lnTo>
                <a:lnTo>
                  <a:pt x="5266" y="2325"/>
                </a:lnTo>
                <a:lnTo>
                  <a:pt x="5258" y="2296"/>
                </a:lnTo>
                <a:lnTo>
                  <a:pt x="5249" y="2271"/>
                </a:lnTo>
                <a:lnTo>
                  <a:pt x="5243" y="2252"/>
                </a:lnTo>
                <a:lnTo>
                  <a:pt x="5237" y="2239"/>
                </a:lnTo>
                <a:lnTo>
                  <a:pt x="5233" y="2229"/>
                </a:lnTo>
                <a:lnTo>
                  <a:pt x="5233" y="2227"/>
                </a:lnTo>
                <a:lnTo>
                  <a:pt x="5268" y="2108"/>
                </a:lnTo>
                <a:lnTo>
                  <a:pt x="5299" y="1991"/>
                </a:lnTo>
                <a:lnTo>
                  <a:pt x="5326" y="1880"/>
                </a:lnTo>
                <a:lnTo>
                  <a:pt x="5349" y="1770"/>
                </a:lnTo>
                <a:lnTo>
                  <a:pt x="5368" y="1664"/>
                </a:lnTo>
                <a:lnTo>
                  <a:pt x="5383" y="1563"/>
                </a:lnTo>
                <a:lnTo>
                  <a:pt x="5395" y="1465"/>
                </a:lnTo>
                <a:lnTo>
                  <a:pt x="5402" y="1371"/>
                </a:lnTo>
                <a:lnTo>
                  <a:pt x="5408" y="1279"/>
                </a:lnTo>
                <a:lnTo>
                  <a:pt x="5412" y="1190"/>
                </a:lnTo>
                <a:lnTo>
                  <a:pt x="5412" y="1108"/>
                </a:lnTo>
                <a:lnTo>
                  <a:pt x="5410" y="1027"/>
                </a:lnTo>
                <a:lnTo>
                  <a:pt x="5406" y="950"/>
                </a:lnTo>
                <a:lnTo>
                  <a:pt x="5400" y="877"/>
                </a:lnTo>
                <a:lnTo>
                  <a:pt x="5393" y="808"/>
                </a:lnTo>
                <a:lnTo>
                  <a:pt x="5385" y="743"/>
                </a:lnTo>
                <a:lnTo>
                  <a:pt x="5374" y="682"/>
                </a:lnTo>
                <a:lnTo>
                  <a:pt x="5364" y="624"/>
                </a:lnTo>
                <a:lnTo>
                  <a:pt x="5352" y="570"/>
                </a:lnTo>
                <a:lnTo>
                  <a:pt x="5339" y="518"/>
                </a:lnTo>
                <a:lnTo>
                  <a:pt x="5328" y="472"/>
                </a:lnTo>
                <a:lnTo>
                  <a:pt x="5314" y="430"/>
                </a:lnTo>
                <a:lnTo>
                  <a:pt x="5303" y="392"/>
                </a:lnTo>
                <a:lnTo>
                  <a:pt x="5289" y="357"/>
                </a:lnTo>
                <a:lnTo>
                  <a:pt x="5278" y="326"/>
                </a:lnTo>
                <a:lnTo>
                  <a:pt x="5268" y="299"/>
                </a:lnTo>
                <a:lnTo>
                  <a:pt x="5258" y="278"/>
                </a:lnTo>
                <a:lnTo>
                  <a:pt x="5249" y="259"/>
                </a:lnTo>
                <a:lnTo>
                  <a:pt x="5243" y="246"/>
                </a:lnTo>
                <a:lnTo>
                  <a:pt x="5237" y="234"/>
                </a:lnTo>
                <a:lnTo>
                  <a:pt x="5233" y="228"/>
                </a:lnTo>
                <a:lnTo>
                  <a:pt x="5233" y="227"/>
                </a:lnTo>
                <a:lnTo>
                  <a:pt x="5114" y="182"/>
                </a:lnTo>
                <a:lnTo>
                  <a:pt x="4995" y="146"/>
                </a:lnTo>
                <a:lnTo>
                  <a:pt x="4878" y="113"/>
                </a:lnTo>
                <a:lnTo>
                  <a:pt x="4759" y="84"/>
                </a:lnTo>
                <a:lnTo>
                  <a:pt x="4644" y="61"/>
                </a:lnTo>
                <a:lnTo>
                  <a:pt x="4529" y="44"/>
                </a:lnTo>
                <a:lnTo>
                  <a:pt x="4416" y="29"/>
                </a:lnTo>
                <a:lnTo>
                  <a:pt x="4302" y="19"/>
                </a:lnTo>
                <a:lnTo>
                  <a:pt x="4193" y="12"/>
                </a:lnTo>
                <a:lnTo>
                  <a:pt x="4085" y="8"/>
                </a:lnTo>
                <a:lnTo>
                  <a:pt x="3980" y="8"/>
                </a:lnTo>
                <a:lnTo>
                  <a:pt x="3876" y="10"/>
                </a:lnTo>
                <a:lnTo>
                  <a:pt x="3776" y="15"/>
                </a:lnTo>
                <a:lnTo>
                  <a:pt x="3678" y="21"/>
                </a:lnTo>
                <a:lnTo>
                  <a:pt x="3584" y="31"/>
                </a:lnTo>
                <a:lnTo>
                  <a:pt x="3494" y="42"/>
                </a:lnTo>
                <a:lnTo>
                  <a:pt x="3408" y="54"/>
                </a:lnTo>
                <a:lnTo>
                  <a:pt x="3325" y="67"/>
                </a:lnTo>
                <a:lnTo>
                  <a:pt x="3246" y="81"/>
                </a:lnTo>
                <a:lnTo>
                  <a:pt x="3172" y="96"/>
                </a:lnTo>
                <a:lnTo>
                  <a:pt x="3102" y="111"/>
                </a:lnTo>
                <a:lnTo>
                  <a:pt x="3037" y="127"/>
                </a:lnTo>
                <a:lnTo>
                  <a:pt x="2978" y="142"/>
                </a:lnTo>
                <a:lnTo>
                  <a:pt x="2924" y="157"/>
                </a:lnTo>
                <a:lnTo>
                  <a:pt x="2876" y="171"/>
                </a:lnTo>
                <a:lnTo>
                  <a:pt x="2832" y="184"/>
                </a:lnTo>
                <a:lnTo>
                  <a:pt x="2795" y="196"/>
                </a:lnTo>
                <a:lnTo>
                  <a:pt x="2765" y="205"/>
                </a:lnTo>
                <a:lnTo>
                  <a:pt x="2740" y="215"/>
                </a:lnTo>
                <a:lnTo>
                  <a:pt x="2722" y="221"/>
                </a:lnTo>
                <a:lnTo>
                  <a:pt x="2711" y="225"/>
                </a:lnTo>
                <a:lnTo>
                  <a:pt x="2707" y="227"/>
                </a:lnTo>
                <a:lnTo>
                  <a:pt x="2557" y="182"/>
                </a:lnTo>
                <a:lnTo>
                  <a:pt x="2409" y="142"/>
                </a:lnTo>
                <a:lnTo>
                  <a:pt x="2267" y="109"/>
                </a:lnTo>
                <a:lnTo>
                  <a:pt x="2129" y="81"/>
                </a:lnTo>
                <a:lnTo>
                  <a:pt x="1997" y="58"/>
                </a:lnTo>
                <a:lnTo>
                  <a:pt x="1868" y="38"/>
                </a:lnTo>
                <a:lnTo>
                  <a:pt x="1743" y="23"/>
                </a:lnTo>
                <a:lnTo>
                  <a:pt x="1622" y="12"/>
                </a:lnTo>
                <a:lnTo>
                  <a:pt x="1507" y="6"/>
                </a:lnTo>
                <a:lnTo>
                  <a:pt x="1396" y="2"/>
                </a:lnTo>
                <a:lnTo>
                  <a:pt x="1290" y="0"/>
                </a:lnTo>
                <a:lnTo>
                  <a:pt x="1188" y="4"/>
                </a:lnTo>
                <a:lnTo>
                  <a:pt x="1092" y="8"/>
                </a:lnTo>
                <a:lnTo>
                  <a:pt x="1000" y="15"/>
                </a:lnTo>
                <a:lnTo>
                  <a:pt x="912" y="25"/>
                </a:lnTo>
                <a:lnTo>
                  <a:pt x="829" y="36"/>
                </a:lnTo>
                <a:lnTo>
                  <a:pt x="753" y="48"/>
                </a:lnTo>
                <a:lnTo>
                  <a:pt x="680" y="61"/>
                </a:lnTo>
                <a:lnTo>
                  <a:pt x="611" y="77"/>
                </a:lnTo>
                <a:lnTo>
                  <a:pt x="547" y="92"/>
                </a:lnTo>
                <a:lnTo>
                  <a:pt x="490" y="108"/>
                </a:lnTo>
                <a:lnTo>
                  <a:pt x="436" y="125"/>
                </a:lnTo>
                <a:lnTo>
                  <a:pt x="386" y="140"/>
                </a:lnTo>
                <a:lnTo>
                  <a:pt x="344" y="156"/>
                </a:lnTo>
                <a:lnTo>
                  <a:pt x="305" y="169"/>
                </a:lnTo>
                <a:lnTo>
                  <a:pt x="271" y="182"/>
                </a:lnTo>
                <a:lnTo>
                  <a:pt x="242" y="196"/>
                </a:lnTo>
                <a:lnTo>
                  <a:pt x="219" y="205"/>
                </a:lnTo>
                <a:lnTo>
                  <a:pt x="202" y="215"/>
                </a:lnTo>
                <a:lnTo>
                  <a:pt x="188" y="221"/>
                </a:lnTo>
                <a:lnTo>
                  <a:pt x="180" y="225"/>
                </a:lnTo>
                <a:lnTo>
                  <a:pt x="177" y="227"/>
                </a:lnTo>
                <a:lnTo>
                  <a:pt x="177" y="227"/>
                </a:lnTo>
                <a:lnTo>
                  <a:pt x="177" y="230"/>
                </a:lnTo>
                <a:lnTo>
                  <a:pt x="177" y="230"/>
                </a:lnTo>
                <a:lnTo>
                  <a:pt x="142" y="324"/>
                </a:lnTo>
                <a:lnTo>
                  <a:pt x="113" y="419"/>
                </a:lnTo>
                <a:lnTo>
                  <a:pt x="86" y="511"/>
                </a:lnTo>
                <a:lnTo>
                  <a:pt x="65" y="605"/>
                </a:lnTo>
                <a:lnTo>
                  <a:pt x="46" y="695"/>
                </a:lnTo>
                <a:lnTo>
                  <a:pt x="31" y="787"/>
                </a:lnTo>
                <a:lnTo>
                  <a:pt x="19" y="875"/>
                </a:lnTo>
                <a:lnTo>
                  <a:pt x="12" y="964"/>
                </a:lnTo>
                <a:lnTo>
                  <a:pt x="6" y="1052"/>
                </a:lnTo>
                <a:lnTo>
                  <a:pt x="4" y="1137"/>
                </a:lnTo>
                <a:lnTo>
                  <a:pt x="2" y="1221"/>
                </a:lnTo>
                <a:lnTo>
                  <a:pt x="4" y="1302"/>
                </a:lnTo>
                <a:lnTo>
                  <a:pt x="8" y="1380"/>
                </a:lnTo>
                <a:lnTo>
                  <a:pt x="13" y="1457"/>
                </a:lnTo>
                <a:lnTo>
                  <a:pt x="21" y="1532"/>
                </a:lnTo>
                <a:lnTo>
                  <a:pt x="31" y="1603"/>
                </a:lnTo>
                <a:lnTo>
                  <a:pt x="40" y="1672"/>
                </a:lnTo>
                <a:lnTo>
                  <a:pt x="50" y="1737"/>
                </a:lnTo>
                <a:lnTo>
                  <a:pt x="61" y="1801"/>
                </a:lnTo>
                <a:lnTo>
                  <a:pt x="73" y="1858"/>
                </a:lnTo>
                <a:lnTo>
                  <a:pt x="86" y="1914"/>
                </a:lnTo>
                <a:lnTo>
                  <a:pt x="98" y="1964"/>
                </a:lnTo>
                <a:lnTo>
                  <a:pt x="111" y="2012"/>
                </a:lnTo>
                <a:lnTo>
                  <a:pt x="123" y="2054"/>
                </a:lnTo>
                <a:lnTo>
                  <a:pt x="132" y="2095"/>
                </a:lnTo>
                <a:lnTo>
                  <a:pt x="144" y="2127"/>
                </a:lnTo>
                <a:lnTo>
                  <a:pt x="154" y="2158"/>
                </a:lnTo>
                <a:lnTo>
                  <a:pt x="161" y="2181"/>
                </a:lnTo>
                <a:lnTo>
                  <a:pt x="169" y="2200"/>
                </a:lnTo>
                <a:lnTo>
                  <a:pt x="173" y="2215"/>
                </a:lnTo>
                <a:lnTo>
                  <a:pt x="177" y="2223"/>
                </a:lnTo>
                <a:lnTo>
                  <a:pt x="177" y="22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" name="Resim Yer Tutucusu 9"/>
          <p:cNvSpPr>
            <a:spLocks noGrp="1"/>
          </p:cNvSpPr>
          <p:nvPr>
            <p:ph type="pic" idx="13"/>
          </p:nvPr>
        </p:nvSpPr>
        <p:spPr>
          <a:xfrm>
            <a:off x="6405372" y="566928"/>
            <a:ext cx="4434840" cy="3593592"/>
          </a:xfrm>
          <a:custGeom>
            <a:avLst/>
            <a:gdLst>
              <a:gd name="connsiteX0" fmla="*/ 1289957 w 5411811"/>
              <a:gd name="connsiteY0" fmla="*/ 0 h 4401809"/>
              <a:gd name="connsiteX1" fmla="*/ 1395952 w 5411811"/>
              <a:gd name="connsiteY1" fmla="*/ 1982 h 4401809"/>
              <a:gd name="connsiteX2" fmla="*/ 1506947 w 5411811"/>
              <a:gd name="connsiteY2" fmla="*/ 5945 h 4401809"/>
              <a:gd name="connsiteX3" fmla="*/ 1621945 w 5411811"/>
              <a:gd name="connsiteY3" fmla="*/ 11887 h 4401809"/>
              <a:gd name="connsiteX4" fmla="*/ 1742940 w 5411811"/>
              <a:gd name="connsiteY4" fmla="*/ 22784 h 4401809"/>
              <a:gd name="connsiteX5" fmla="*/ 1867936 w 5411811"/>
              <a:gd name="connsiteY5" fmla="*/ 37644 h 4401809"/>
              <a:gd name="connsiteX6" fmla="*/ 1996932 w 5411811"/>
              <a:gd name="connsiteY6" fmla="*/ 57456 h 4401809"/>
              <a:gd name="connsiteX7" fmla="*/ 2128926 w 5411811"/>
              <a:gd name="connsiteY7" fmla="*/ 80238 h 4401809"/>
              <a:gd name="connsiteX8" fmla="*/ 2266921 w 5411811"/>
              <a:gd name="connsiteY8" fmla="*/ 107974 h 4401809"/>
              <a:gd name="connsiteX9" fmla="*/ 2408917 w 5411811"/>
              <a:gd name="connsiteY9" fmla="*/ 140664 h 4401809"/>
              <a:gd name="connsiteX10" fmla="*/ 2556912 w 5411811"/>
              <a:gd name="connsiteY10" fmla="*/ 180288 h 4401809"/>
              <a:gd name="connsiteX11" fmla="*/ 2609910 w 5411811"/>
              <a:gd name="connsiteY11" fmla="*/ 196038 h 4401809"/>
              <a:gd name="connsiteX12" fmla="*/ 2706906 w 5411811"/>
              <a:gd name="connsiteY12" fmla="*/ 224863 h 4401809"/>
              <a:gd name="connsiteX13" fmla="*/ 2710906 w 5411811"/>
              <a:gd name="connsiteY13" fmla="*/ 222883 h 4401809"/>
              <a:gd name="connsiteX14" fmla="*/ 2721906 w 5411811"/>
              <a:gd name="connsiteY14" fmla="*/ 218920 h 4401809"/>
              <a:gd name="connsiteX15" fmla="*/ 2739905 w 5411811"/>
              <a:gd name="connsiteY15" fmla="*/ 212977 h 4401809"/>
              <a:gd name="connsiteX16" fmla="*/ 2764905 w 5411811"/>
              <a:gd name="connsiteY16" fmla="*/ 203071 h 4401809"/>
              <a:gd name="connsiteX17" fmla="*/ 2794903 w 5411811"/>
              <a:gd name="connsiteY17" fmla="*/ 194156 h 4401809"/>
              <a:gd name="connsiteX18" fmla="*/ 2831901 w 5411811"/>
              <a:gd name="connsiteY18" fmla="*/ 182269 h 4401809"/>
              <a:gd name="connsiteX19" fmla="*/ 2875901 w 5411811"/>
              <a:gd name="connsiteY19" fmla="*/ 169391 h 4401809"/>
              <a:gd name="connsiteX20" fmla="*/ 2923899 w 5411811"/>
              <a:gd name="connsiteY20" fmla="*/ 155522 h 4401809"/>
              <a:gd name="connsiteX21" fmla="*/ 2977897 w 5411811"/>
              <a:gd name="connsiteY21" fmla="*/ 140664 h 4401809"/>
              <a:gd name="connsiteX22" fmla="*/ 3036895 w 5411811"/>
              <a:gd name="connsiteY22" fmla="*/ 125804 h 4401809"/>
              <a:gd name="connsiteX23" fmla="*/ 3101892 w 5411811"/>
              <a:gd name="connsiteY23" fmla="*/ 109955 h 4401809"/>
              <a:gd name="connsiteX24" fmla="*/ 3171890 w 5411811"/>
              <a:gd name="connsiteY24" fmla="*/ 95097 h 4401809"/>
              <a:gd name="connsiteX25" fmla="*/ 3245887 w 5411811"/>
              <a:gd name="connsiteY25" fmla="*/ 80238 h 4401809"/>
              <a:gd name="connsiteX26" fmla="*/ 3324885 w 5411811"/>
              <a:gd name="connsiteY26" fmla="*/ 66369 h 4401809"/>
              <a:gd name="connsiteX27" fmla="*/ 3407881 w 5411811"/>
              <a:gd name="connsiteY27" fmla="*/ 53493 h 4401809"/>
              <a:gd name="connsiteX28" fmla="*/ 3493879 w 5411811"/>
              <a:gd name="connsiteY28" fmla="*/ 41606 h 4401809"/>
              <a:gd name="connsiteX29" fmla="*/ 3583875 w 5411811"/>
              <a:gd name="connsiteY29" fmla="*/ 30708 h 4401809"/>
              <a:gd name="connsiteX30" fmla="*/ 3677872 w 5411811"/>
              <a:gd name="connsiteY30" fmla="*/ 20803 h 4401809"/>
              <a:gd name="connsiteX31" fmla="*/ 3775868 w 5411811"/>
              <a:gd name="connsiteY31" fmla="*/ 14858 h 4401809"/>
              <a:gd name="connsiteX32" fmla="*/ 3875865 w 5411811"/>
              <a:gd name="connsiteY32" fmla="*/ 9908 h 4401809"/>
              <a:gd name="connsiteX33" fmla="*/ 3979862 w 5411811"/>
              <a:gd name="connsiteY33" fmla="*/ 7926 h 4401809"/>
              <a:gd name="connsiteX34" fmla="*/ 4084858 w 5411811"/>
              <a:gd name="connsiteY34" fmla="*/ 7926 h 4401809"/>
              <a:gd name="connsiteX35" fmla="*/ 4192854 w 5411811"/>
              <a:gd name="connsiteY35" fmla="*/ 11887 h 4401809"/>
              <a:gd name="connsiteX36" fmla="*/ 4301850 w 5411811"/>
              <a:gd name="connsiteY36" fmla="*/ 18821 h 4401809"/>
              <a:gd name="connsiteX37" fmla="*/ 4415846 w 5411811"/>
              <a:gd name="connsiteY37" fmla="*/ 28727 h 4401809"/>
              <a:gd name="connsiteX38" fmla="*/ 4528842 w 5411811"/>
              <a:gd name="connsiteY38" fmla="*/ 43586 h 4401809"/>
              <a:gd name="connsiteX39" fmla="*/ 4643838 w 5411811"/>
              <a:gd name="connsiteY39" fmla="*/ 60426 h 4401809"/>
              <a:gd name="connsiteX40" fmla="*/ 4758834 w 5411811"/>
              <a:gd name="connsiteY40" fmla="*/ 83210 h 4401809"/>
              <a:gd name="connsiteX41" fmla="*/ 4877830 w 5411811"/>
              <a:gd name="connsiteY41" fmla="*/ 111937 h 4401809"/>
              <a:gd name="connsiteX42" fmla="*/ 4994825 w 5411811"/>
              <a:gd name="connsiteY42" fmla="*/ 144627 h 4401809"/>
              <a:gd name="connsiteX43" fmla="*/ 5113823 w 5411811"/>
              <a:gd name="connsiteY43" fmla="*/ 180288 h 4401809"/>
              <a:gd name="connsiteX44" fmla="*/ 5232818 w 5411811"/>
              <a:gd name="connsiteY44" fmla="*/ 224863 h 4401809"/>
              <a:gd name="connsiteX45" fmla="*/ 5232818 w 5411811"/>
              <a:gd name="connsiteY45" fmla="*/ 225854 h 4401809"/>
              <a:gd name="connsiteX46" fmla="*/ 5236818 w 5411811"/>
              <a:gd name="connsiteY46" fmla="*/ 231799 h 4401809"/>
              <a:gd name="connsiteX47" fmla="*/ 5242817 w 5411811"/>
              <a:gd name="connsiteY47" fmla="*/ 243686 h 4401809"/>
              <a:gd name="connsiteX48" fmla="*/ 5248817 w 5411811"/>
              <a:gd name="connsiteY48" fmla="*/ 256562 h 4401809"/>
              <a:gd name="connsiteX49" fmla="*/ 5257818 w 5411811"/>
              <a:gd name="connsiteY49" fmla="*/ 275385 h 4401809"/>
              <a:gd name="connsiteX50" fmla="*/ 5267816 w 5411811"/>
              <a:gd name="connsiteY50" fmla="*/ 296186 h 4401809"/>
              <a:gd name="connsiteX51" fmla="*/ 5277816 w 5411811"/>
              <a:gd name="connsiteY51" fmla="*/ 322933 h 4401809"/>
              <a:gd name="connsiteX52" fmla="*/ 5288816 w 5411811"/>
              <a:gd name="connsiteY52" fmla="*/ 353641 h 4401809"/>
              <a:gd name="connsiteX53" fmla="*/ 5302815 w 5411811"/>
              <a:gd name="connsiteY53" fmla="*/ 388311 h 4401809"/>
              <a:gd name="connsiteX54" fmla="*/ 5313815 w 5411811"/>
              <a:gd name="connsiteY54" fmla="*/ 425953 h 4401809"/>
              <a:gd name="connsiteX55" fmla="*/ 5327814 w 5411811"/>
              <a:gd name="connsiteY55" fmla="*/ 467558 h 4401809"/>
              <a:gd name="connsiteX56" fmla="*/ 5338814 w 5411811"/>
              <a:gd name="connsiteY56" fmla="*/ 513126 h 4401809"/>
              <a:gd name="connsiteX57" fmla="*/ 5351814 w 5411811"/>
              <a:gd name="connsiteY57" fmla="*/ 564637 h 4401809"/>
              <a:gd name="connsiteX58" fmla="*/ 5363813 w 5411811"/>
              <a:gd name="connsiteY58" fmla="*/ 618127 h 4401809"/>
              <a:gd name="connsiteX59" fmla="*/ 5373813 w 5411811"/>
              <a:gd name="connsiteY59" fmla="*/ 675582 h 4401809"/>
              <a:gd name="connsiteX60" fmla="*/ 5384813 w 5411811"/>
              <a:gd name="connsiteY60" fmla="*/ 736007 h 4401809"/>
              <a:gd name="connsiteX61" fmla="*/ 5392812 w 5411811"/>
              <a:gd name="connsiteY61" fmla="*/ 800395 h 4401809"/>
              <a:gd name="connsiteX62" fmla="*/ 5399812 w 5411811"/>
              <a:gd name="connsiteY62" fmla="*/ 868745 h 4401809"/>
              <a:gd name="connsiteX63" fmla="*/ 5405812 w 5411811"/>
              <a:gd name="connsiteY63" fmla="*/ 941059 h 4401809"/>
              <a:gd name="connsiteX64" fmla="*/ 5409812 w 5411811"/>
              <a:gd name="connsiteY64" fmla="*/ 1017335 h 4401809"/>
              <a:gd name="connsiteX65" fmla="*/ 5411811 w 5411811"/>
              <a:gd name="connsiteY65" fmla="*/ 1097571 h 4401809"/>
              <a:gd name="connsiteX66" fmla="*/ 5411811 w 5411811"/>
              <a:gd name="connsiteY66" fmla="*/ 1178800 h 4401809"/>
              <a:gd name="connsiteX67" fmla="*/ 5407811 w 5411811"/>
              <a:gd name="connsiteY67" fmla="*/ 1266962 h 4401809"/>
              <a:gd name="connsiteX68" fmla="*/ 5401813 w 5411811"/>
              <a:gd name="connsiteY68" fmla="*/ 1358096 h 4401809"/>
              <a:gd name="connsiteX69" fmla="*/ 5394811 w 5411811"/>
              <a:gd name="connsiteY69" fmla="*/ 1451212 h 4401809"/>
              <a:gd name="connsiteX70" fmla="*/ 5382812 w 5411811"/>
              <a:gd name="connsiteY70" fmla="*/ 1548289 h 4401809"/>
              <a:gd name="connsiteX71" fmla="*/ 5367813 w 5411811"/>
              <a:gd name="connsiteY71" fmla="*/ 1648337 h 4401809"/>
              <a:gd name="connsiteX72" fmla="*/ 5348814 w 5411811"/>
              <a:gd name="connsiteY72" fmla="*/ 1753340 h 4401809"/>
              <a:gd name="connsiteX73" fmla="*/ 5325814 w 5411811"/>
              <a:gd name="connsiteY73" fmla="*/ 1862304 h 4401809"/>
              <a:gd name="connsiteX74" fmla="*/ 5298815 w 5411811"/>
              <a:gd name="connsiteY74" fmla="*/ 1972261 h 4401809"/>
              <a:gd name="connsiteX75" fmla="*/ 5267816 w 5411811"/>
              <a:gd name="connsiteY75" fmla="*/ 2088158 h 4401809"/>
              <a:gd name="connsiteX76" fmla="*/ 5232818 w 5411811"/>
              <a:gd name="connsiteY76" fmla="*/ 2206039 h 4401809"/>
              <a:gd name="connsiteX77" fmla="*/ 5232818 w 5411811"/>
              <a:gd name="connsiteY77" fmla="*/ 2208020 h 4401809"/>
              <a:gd name="connsiteX78" fmla="*/ 5236818 w 5411811"/>
              <a:gd name="connsiteY78" fmla="*/ 2217926 h 4401809"/>
              <a:gd name="connsiteX79" fmla="*/ 5242817 w 5411811"/>
              <a:gd name="connsiteY79" fmla="*/ 2230802 h 4401809"/>
              <a:gd name="connsiteX80" fmla="*/ 5248817 w 5411811"/>
              <a:gd name="connsiteY80" fmla="*/ 2249625 h 4401809"/>
              <a:gd name="connsiteX81" fmla="*/ 5257818 w 5411811"/>
              <a:gd name="connsiteY81" fmla="*/ 2274388 h 4401809"/>
              <a:gd name="connsiteX82" fmla="*/ 5265817 w 5411811"/>
              <a:gd name="connsiteY82" fmla="*/ 2303116 h 4401809"/>
              <a:gd name="connsiteX83" fmla="*/ 5277816 w 5411811"/>
              <a:gd name="connsiteY83" fmla="*/ 2336796 h 4401809"/>
              <a:gd name="connsiteX84" fmla="*/ 5288816 w 5411811"/>
              <a:gd name="connsiteY84" fmla="*/ 2375429 h 4401809"/>
              <a:gd name="connsiteX85" fmla="*/ 5300816 w 5411811"/>
              <a:gd name="connsiteY85" fmla="*/ 2419014 h 4401809"/>
              <a:gd name="connsiteX86" fmla="*/ 5311814 w 5411811"/>
              <a:gd name="connsiteY86" fmla="*/ 2464581 h 4401809"/>
              <a:gd name="connsiteX87" fmla="*/ 5325814 w 5411811"/>
              <a:gd name="connsiteY87" fmla="*/ 2516091 h 4401809"/>
              <a:gd name="connsiteX88" fmla="*/ 5336815 w 5411811"/>
              <a:gd name="connsiteY88" fmla="*/ 2571567 h 4401809"/>
              <a:gd name="connsiteX89" fmla="*/ 5348814 w 5411811"/>
              <a:gd name="connsiteY89" fmla="*/ 2630010 h 4401809"/>
              <a:gd name="connsiteX90" fmla="*/ 5359813 w 5411811"/>
              <a:gd name="connsiteY90" fmla="*/ 2691426 h 4401809"/>
              <a:gd name="connsiteX91" fmla="*/ 5371813 w 5411811"/>
              <a:gd name="connsiteY91" fmla="*/ 2755814 h 4401809"/>
              <a:gd name="connsiteX92" fmla="*/ 5380813 w 5411811"/>
              <a:gd name="connsiteY92" fmla="*/ 2824166 h 4401809"/>
              <a:gd name="connsiteX93" fmla="*/ 5388813 w 5411811"/>
              <a:gd name="connsiteY93" fmla="*/ 2896477 h 4401809"/>
              <a:gd name="connsiteX94" fmla="*/ 5396812 w 5411811"/>
              <a:gd name="connsiteY94" fmla="*/ 2968791 h 4401809"/>
              <a:gd name="connsiteX95" fmla="*/ 5401813 w 5411811"/>
              <a:gd name="connsiteY95" fmla="*/ 3047048 h 4401809"/>
              <a:gd name="connsiteX96" fmla="*/ 5405812 w 5411811"/>
              <a:gd name="connsiteY96" fmla="*/ 3124313 h 4401809"/>
              <a:gd name="connsiteX97" fmla="*/ 5407811 w 5411811"/>
              <a:gd name="connsiteY97" fmla="*/ 3204551 h 4401809"/>
              <a:gd name="connsiteX98" fmla="*/ 5407811 w 5411811"/>
              <a:gd name="connsiteY98" fmla="*/ 3287760 h 4401809"/>
              <a:gd name="connsiteX99" fmla="*/ 5403812 w 5411811"/>
              <a:gd name="connsiteY99" fmla="*/ 3373941 h 4401809"/>
              <a:gd name="connsiteX100" fmla="*/ 5398812 w 5411811"/>
              <a:gd name="connsiteY100" fmla="*/ 3459133 h 4401809"/>
              <a:gd name="connsiteX101" fmla="*/ 5390813 w 5411811"/>
              <a:gd name="connsiteY101" fmla="*/ 3546304 h 4401809"/>
              <a:gd name="connsiteX102" fmla="*/ 5378812 w 5411811"/>
              <a:gd name="connsiteY102" fmla="*/ 3636447 h 4401809"/>
              <a:gd name="connsiteX103" fmla="*/ 5363813 w 5411811"/>
              <a:gd name="connsiteY103" fmla="*/ 3725599 h 4401809"/>
              <a:gd name="connsiteX104" fmla="*/ 5346813 w 5411811"/>
              <a:gd name="connsiteY104" fmla="*/ 3816733 h 4401809"/>
              <a:gd name="connsiteX105" fmla="*/ 5323815 w 5411811"/>
              <a:gd name="connsiteY105" fmla="*/ 3907867 h 4401809"/>
              <a:gd name="connsiteX106" fmla="*/ 5298815 w 5411811"/>
              <a:gd name="connsiteY106" fmla="*/ 4000984 h 4401809"/>
              <a:gd name="connsiteX107" fmla="*/ 5267816 w 5411811"/>
              <a:gd name="connsiteY107" fmla="*/ 4094098 h 4401809"/>
              <a:gd name="connsiteX108" fmla="*/ 5232818 w 5411811"/>
              <a:gd name="connsiteY108" fmla="*/ 4186223 h 4401809"/>
              <a:gd name="connsiteX109" fmla="*/ 5229818 w 5411811"/>
              <a:gd name="connsiteY109" fmla="*/ 4187214 h 4401809"/>
              <a:gd name="connsiteX110" fmla="*/ 5221819 w 5411811"/>
              <a:gd name="connsiteY110" fmla="*/ 4193156 h 4401809"/>
              <a:gd name="connsiteX111" fmla="*/ 5209820 w 5411811"/>
              <a:gd name="connsiteY111" fmla="*/ 4199101 h 4401809"/>
              <a:gd name="connsiteX112" fmla="*/ 5190819 w 5411811"/>
              <a:gd name="connsiteY112" fmla="*/ 4209007 h 4401809"/>
              <a:gd name="connsiteX113" fmla="*/ 5167819 w 5411811"/>
              <a:gd name="connsiteY113" fmla="*/ 4219904 h 4401809"/>
              <a:gd name="connsiteX114" fmla="*/ 5138820 w 5411811"/>
              <a:gd name="connsiteY114" fmla="*/ 4231791 h 4401809"/>
              <a:gd name="connsiteX115" fmla="*/ 5104822 w 5411811"/>
              <a:gd name="connsiteY115" fmla="*/ 4244667 h 4401809"/>
              <a:gd name="connsiteX116" fmla="*/ 5065825 w 5411811"/>
              <a:gd name="connsiteY116" fmla="*/ 4259527 h 4401809"/>
              <a:gd name="connsiteX117" fmla="*/ 5023824 w 5411811"/>
              <a:gd name="connsiteY117" fmla="*/ 4275376 h 4401809"/>
              <a:gd name="connsiteX118" fmla="*/ 4973827 w 5411811"/>
              <a:gd name="connsiteY118" fmla="*/ 4290234 h 4401809"/>
              <a:gd name="connsiteX119" fmla="*/ 4920829 w 5411811"/>
              <a:gd name="connsiteY119" fmla="*/ 4305093 h 4401809"/>
              <a:gd name="connsiteX120" fmla="*/ 4862831 w 5411811"/>
              <a:gd name="connsiteY120" fmla="*/ 4320944 h 4401809"/>
              <a:gd name="connsiteX121" fmla="*/ 4799832 w 5411811"/>
              <a:gd name="connsiteY121" fmla="*/ 4335802 h 4401809"/>
              <a:gd name="connsiteX122" fmla="*/ 4729836 w 5411811"/>
              <a:gd name="connsiteY122" fmla="*/ 4351650 h 4401809"/>
              <a:gd name="connsiteX123" fmla="*/ 4657838 w 5411811"/>
              <a:gd name="connsiteY123" fmla="*/ 4364529 h 4401809"/>
              <a:gd name="connsiteX124" fmla="*/ 4580841 w 5411811"/>
              <a:gd name="connsiteY124" fmla="*/ 4377407 h 4401809"/>
              <a:gd name="connsiteX125" fmla="*/ 4497844 w 5411811"/>
              <a:gd name="connsiteY125" fmla="*/ 4389293 h 4401809"/>
              <a:gd name="connsiteX126" fmla="*/ 4409848 w 5411811"/>
              <a:gd name="connsiteY126" fmla="*/ 4397217 h 4401809"/>
              <a:gd name="connsiteX127" fmla="*/ 4348931 w 5411811"/>
              <a:gd name="connsiteY127" fmla="*/ 4401809 h 4401809"/>
              <a:gd name="connsiteX128" fmla="*/ 3811373 w 5411811"/>
              <a:gd name="connsiteY128" fmla="*/ 4401809 h 4401809"/>
              <a:gd name="connsiteX129" fmla="*/ 3787869 w 5411811"/>
              <a:gd name="connsiteY129" fmla="*/ 4400189 h 4401809"/>
              <a:gd name="connsiteX130" fmla="*/ 3668873 w 5411811"/>
              <a:gd name="connsiteY130" fmla="*/ 4391274 h 4401809"/>
              <a:gd name="connsiteX131" fmla="*/ 3543877 w 5411811"/>
              <a:gd name="connsiteY131" fmla="*/ 4376416 h 4401809"/>
              <a:gd name="connsiteX132" fmla="*/ 3414881 w 5411811"/>
              <a:gd name="connsiteY132" fmla="*/ 4356604 h 4401809"/>
              <a:gd name="connsiteX133" fmla="*/ 3282885 w 5411811"/>
              <a:gd name="connsiteY133" fmla="*/ 4333820 h 4401809"/>
              <a:gd name="connsiteX134" fmla="*/ 3146891 w 5411811"/>
              <a:gd name="connsiteY134" fmla="*/ 4305093 h 4401809"/>
              <a:gd name="connsiteX135" fmla="*/ 3004897 w 5411811"/>
              <a:gd name="connsiteY135" fmla="*/ 4273394 h 4401809"/>
              <a:gd name="connsiteX136" fmla="*/ 2897900 w 5411811"/>
              <a:gd name="connsiteY136" fmla="*/ 4245082 h 4401809"/>
              <a:gd name="connsiteX137" fmla="*/ 2897900 w 5411811"/>
              <a:gd name="connsiteY137" fmla="*/ 4245081 h 4401809"/>
              <a:gd name="connsiteX138" fmla="*/ 2866219 w 5411811"/>
              <a:gd name="connsiteY138" fmla="*/ 4236699 h 4401809"/>
              <a:gd name="connsiteX139" fmla="*/ 2858901 w 5411811"/>
              <a:gd name="connsiteY139" fmla="*/ 4234762 h 4401809"/>
              <a:gd name="connsiteX140" fmla="*/ 2706906 w 5411811"/>
              <a:gd name="connsiteY140" fmla="*/ 4191177 h 4401809"/>
              <a:gd name="connsiteX141" fmla="*/ 2704906 w 5411811"/>
              <a:gd name="connsiteY141" fmla="*/ 4193156 h 4401809"/>
              <a:gd name="connsiteX142" fmla="*/ 2693907 w 5411811"/>
              <a:gd name="connsiteY142" fmla="*/ 4197119 h 4401809"/>
              <a:gd name="connsiteX143" fmla="*/ 2675907 w 5411811"/>
              <a:gd name="connsiteY143" fmla="*/ 4203063 h 4401809"/>
              <a:gd name="connsiteX144" fmla="*/ 2650908 w 5411811"/>
              <a:gd name="connsiteY144" fmla="*/ 4209996 h 4401809"/>
              <a:gd name="connsiteX145" fmla="*/ 2620910 w 5411811"/>
              <a:gd name="connsiteY145" fmla="*/ 4221884 h 4401809"/>
              <a:gd name="connsiteX146" fmla="*/ 2583910 w 5411811"/>
              <a:gd name="connsiteY146" fmla="*/ 4233771 h 4401809"/>
              <a:gd name="connsiteX147" fmla="*/ 2539912 w 5411811"/>
              <a:gd name="connsiteY147" fmla="*/ 4244667 h 4401809"/>
              <a:gd name="connsiteX148" fmla="*/ 2491914 w 5411811"/>
              <a:gd name="connsiteY148" fmla="*/ 4259527 h 4401809"/>
              <a:gd name="connsiteX149" fmla="*/ 2435915 w 5411811"/>
              <a:gd name="connsiteY149" fmla="*/ 4273394 h 4401809"/>
              <a:gd name="connsiteX150" fmla="*/ 2376918 w 5411811"/>
              <a:gd name="connsiteY150" fmla="*/ 4288252 h 4401809"/>
              <a:gd name="connsiteX151" fmla="*/ 2310920 w 5411811"/>
              <a:gd name="connsiteY151" fmla="*/ 4304103 h 4401809"/>
              <a:gd name="connsiteX152" fmla="*/ 2241923 w 5411811"/>
              <a:gd name="connsiteY152" fmla="*/ 4318961 h 4401809"/>
              <a:gd name="connsiteX153" fmla="*/ 2166925 w 5411811"/>
              <a:gd name="connsiteY153" fmla="*/ 4333820 h 4401809"/>
              <a:gd name="connsiteX154" fmla="*/ 2088928 w 5411811"/>
              <a:gd name="connsiteY154" fmla="*/ 4347689 h 4401809"/>
              <a:gd name="connsiteX155" fmla="*/ 2005931 w 5411811"/>
              <a:gd name="connsiteY155" fmla="*/ 4360566 h 4401809"/>
              <a:gd name="connsiteX156" fmla="*/ 1919933 w 5411811"/>
              <a:gd name="connsiteY156" fmla="*/ 4372453 h 4401809"/>
              <a:gd name="connsiteX157" fmla="*/ 1827937 w 5411811"/>
              <a:gd name="connsiteY157" fmla="*/ 4383349 h 4401809"/>
              <a:gd name="connsiteX158" fmla="*/ 1733941 w 5411811"/>
              <a:gd name="connsiteY158" fmla="*/ 4391274 h 4401809"/>
              <a:gd name="connsiteX159" fmla="*/ 1637944 w 5411811"/>
              <a:gd name="connsiteY159" fmla="*/ 4399200 h 4401809"/>
              <a:gd name="connsiteX160" fmla="*/ 1548374 w 5411811"/>
              <a:gd name="connsiteY160" fmla="*/ 4401809 h 4401809"/>
              <a:gd name="connsiteX161" fmla="*/ 1263105 w 5411811"/>
              <a:gd name="connsiteY161" fmla="*/ 4401809 h 4401809"/>
              <a:gd name="connsiteX162" fmla="*/ 1218957 w 5411811"/>
              <a:gd name="connsiteY162" fmla="*/ 4400189 h 4401809"/>
              <a:gd name="connsiteX163" fmla="*/ 1107962 w 5411811"/>
              <a:gd name="connsiteY163" fmla="*/ 4393256 h 4401809"/>
              <a:gd name="connsiteX164" fmla="*/ 995966 w 5411811"/>
              <a:gd name="connsiteY164" fmla="*/ 4383349 h 4401809"/>
              <a:gd name="connsiteX165" fmla="*/ 882969 w 5411811"/>
              <a:gd name="connsiteY165" fmla="*/ 4368490 h 4401809"/>
              <a:gd name="connsiteX166" fmla="*/ 767973 w 5411811"/>
              <a:gd name="connsiteY166" fmla="*/ 4349671 h 4401809"/>
              <a:gd name="connsiteX167" fmla="*/ 650978 w 5411811"/>
              <a:gd name="connsiteY167" fmla="*/ 4326887 h 4401809"/>
              <a:gd name="connsiteX168" fmla="*/ 533983 w 5411811"/>
              <a:gd name="connsiteY168" fmla="*/ 4300140 h 4401809"/>
              <a:gd name="connsiteX169" fmla="*/ 414985 w 5411811"/>
              <a:gd name="connsiteY169" fmla="*/ 4267452 h 4401809"/>
              <a:gd name="connsiteX170" fmla="*/ 295991 w 5411811"/>
              <a:gd name="connsiteY170" fmla="*/ 4229808 h 4401809"/>
              <a:gd name="connsiteX171" fmla="*/ 176994 w 5411811"/>
              <a:gd name="connsiteY171" fmla="*/ 4186223 h 4401809"/>
              <a:gd name="connsiteX172" fmla="*/ 174994 w 5411811"/>
              <a:gd name="connsiteY172" fmla="*/ 4180280 h 4401809"/>
              <a:gd name="connsiteX173" fmla="*/ 168995 w 5411811"/>
              <a:gd name="connsiteY173" fmla="*/ 4170373 h 4401809"/>
              <a:gd name="connsiteX174" fmla="*/ 162994 w 5411811"/>
              <a:gd name="connsiteY174" fmla="*/ 4157496 h 4401809"/>
              <a:gd name="connsiteX175" fmla="*/ 155996 w 5411811"/>
              <a:gd name="connsiteY175" fmla="*/ 4138675 h 4401809"/>
              <a:gd name="connsiteX176" fmla="*/ 145996 w 5411811"/>
              <a:gd name="connsiteY176" fmla="*/ 4116882 h 4401809"/>
              <a:gd name="connsiteX177" fmla="*/ 135996 w 5411811"/>
              <a:gd name="connsiteY177" fmla="*/ 4092118 h 4401809"/>
              <a:gd name="connsiteX178" fmla="*/ 124997 w 5411811"/>
              <a:gd name="connsiteY178" fmla="*/ 4064382 h 4401809"/>
              <a:gd name="connsiteX179" fmla="*/ 112997 w 5411811"/>
              <a:gd name="connsiteY179" fmla="*/ 4031692 h 4401809"/>
              <a:gd name="connsiteX180" fmla="*/ 101998 w 5411811"/>
              <a:gd name="connsiteY180" fmla="*/ 3996030 h 4401809"/>
              <a:gd name="connsiteX181" fmla="*/ 87998 w 5411811"/>
              <a:gd name="connsiteY181" fmla="*/ 3955416 h 4401809"/>
              <a:gd name="connsiteX182" fmla="*/ 76999 w 5411811"/>
              <a:gd name="connsiteY182" fmla="*/ 3911829 h 4401809"/>
              <a:gd name="connsiteX183" fmla="*/ 64998 w 5411811"/>
              <a:gd name="connsiteY183" fmla="*/ 3866263 h 4401809"/>
              <a:gd name="connsiteX184" fmla="*/ 54000 w 5411811"/>
              <a:gd name="connsiteY184" fmla="*/ 3814752 h 4401809"/>
              <a:gd name="connsiteX185" fmla="*/ 42000 w 5411811"/>
              <a:gd name="connsiteY185" fmla="*/ 3761261 h 4401809"/>
              <a:gd name="connsiteX186" fmla="*/ 32999 w 5411811"/>
              <a:gd name="connsiteY186" fmla="*/ 3704798 h 4401809"/>
              <a:gd name="connsiteX187" fmla="*/ 23000 w 5411811"/>
              <a:gd name="connsiteY187" fmla="*/ 3643381 h 4401809"/>
              <a:gd name="connsiteX188" fmla="*/ 14999 w 5411811"/>
              <a:gd name="connsiteY188" fmla="*/ 3578992 h 4401809"/>
              <a:gd name="connsiteX189" fmla="*/ 8001 w 5411811"/>
              <a:gd name="connsiteY189" fmla="*/ 3510644 h 4401809"/>
              <a:gd name="connsiteX190" fmla="*/ 4000 w 5411811"/>
              <a:gd name="connsiteY190" fmla="*/ 3440310 h 4401809"/>
              <a:gd name="connsiteX191" fmla="*/ 0 w 5411811"/>
              <a:gd name="connsiteY191" fmla="*/ 3364036 h 4401809"/>
              <a:gd name="connsiteX192" fmla="*/ 0 w 5411811"/>
              <a:gd name="connsiteY192" fmla="*/ 3285779 h 4401809"/>
              <a:gd name="connsiteX193" fmla="*/ 0 w 5411811"/>
              <a:gd name="connsiteY193" fmla="*/ 3204551 h 4401809"/>
              <a:gd name="connsiteX194" fmla="*/ 4000 w 5411811"/>
              <a:gd name="connsiteY194" fmla="*/ 3119360 h 4401809"/>
              <a:gd name="connsiteX195" fmla="*/ 10001 w 5411811"/>
              <a:gd name="connsiteY195" fmla="*/ 3031198 h 4401809"/>
              <a:gd name="connsiteX196" fmla="*/ 18999 w 5411811"/>
              <a:gd name="connsiteY196" fmla="*/ 2940062 h 4401809"/>
              <a:gd name="connsiteX197" fmla="*/ 30999 w 5411811"/>
              <a:gd name="connsiteY197" fmla="*/ 2844966 h 4401809"/>
              <a:gd name="connsiteX198" fmla="*/ 45999 w 5411811"/>
              <a:gd name="connsiteY198" fmla="*/ 2745908 h 4401809"/>
              <a:gd name="connsiteX199" fmla="*/ 64998 w 5411811"/>
              <a:gd name="connsiteY199" fmla="*/ 2644869 h 4401809"/>
              <a:gd name="connsiteX200" fmla="*/ 85998 w 5411811"/>
              <a:gd name="connsiteY200" fmla="*/ 2538877 h 4401809"/>
              <a:gd name="connsiteX201" fmla="*/ 112997 w 5411811"/>
              <a:gd name="connsiteY201" fmla="*/ 2430903 h 4401809"/>
              <a:gd name="connsiteX202" fmla="*/ 143995 w 5411811"/>
              <a:gd name="connsiteY202" fmla="*/ 2319957 h 4401809"/>
              <a:gd name="connsiteX203" fmla="*/ 176994 w 5411811"/>
              <a:gd name="connsiteY203" fmla="*/ 2206039 h 4401809"/>
              <a:gd name="connsiteX204" fmla="*/ 176994 w 5411811"/>
              <a:gd name="connsiteY204" fmla="*/ 2202077 h 4401809"/>
              <a:gd name="connsiteX205" fmla="*/ 172996 w 5411811"/>
              <a:gd name="connsiteY205" fmla="*/ 2194153 h 4401809"/>
              <a:gd name="connsiteX206" fmla="*/ 168995 w 5411811"/>
              <a:gd name="connsiteY206" fmla="*/ 2179291 h 4401809"/>
              <a:gd name="connsiteX207" fmla="*/ 160995 w 5411811"/>
              <a:gd name="connsiteY207" fmla="*/ 2160472 h 4401809"/>
              <a:gd name="connsiteX208" fmla="*/ 153996 w 5411811"/>
              <a:gd name="connsiteY208" fmla="*/ 2137688 h 4401809"/>
              <a:gd name="connsiteX209" fmla="*/ 143995 w 5411811"/>
              <a:gd name="connsiteY209" fmla="*/ 2106980 h 4401809"/>
              <a:gd name="connsiteX210" fmla="*/ 131996 w 5411811"/>
              <a:gd name="connsiteY210" fmla="*/ 2075282 h 4401809"/>
              <a:gd name="connsiteX211" fmla="*/ 122996 w 5411811"/>
              <a:gd name="connsiteY211" fmla="*/ 2034668 h 4401809"/>
              <a:gd name="connsiteX212" fmla="*/ 110996 w 5411811"/>
              <a:gd name="connsiteY212" fmla="*/ 1993062 h 4401809"/>
              <a:gd name="connsiteX213" fmla="*/ 97998 w 5411811"/>
              <a:gd name="connsiteY213" fmla="*/ 1945513 h 4401809"/>
              <a:gd name="connsiteX214" fmla="*/ 85998 w 5411811"/>
              <a:gd name="connsiteY214" fmla="*/ 1895984 h 4401809"/>
              <a:gd name="connsiteX215" fmla="*/ 72999 w 5411811"/>
              <a:gd name="connsiteY215" fmla="*/ 1840512 h 4401809"/>
              <a:gd name="connsiteX216" fmla="*/ 61000 w 5411811"/>
              <a:gd name="connsiteY216" fmla="*/ 1784048 h 4401809"/>
              <a:gd name="connsiteX217" fmla="*/ 49999 w 5411811"/>
              <a:gd name="connsiteY217" fmla="*/ 1720650 h 4401809"/>
              <a:gd name="connsiteX218" fmla="*/ 39999 w 5411811"/>
              <a:gd name="connsiteY218" fmla="*/ 1656263 h 4401809"/>
              <a:gd name="connsiteX219" fmla="*/ 30999 w 5411811"/>
              <a:gd name="connsiteY219" fmla="*/ 1587913 h 4401809"/>
              <a:gd name="connsiteX220" fmla="*/ 21000 w 5411811"/>
              <a:gd name="connsiteY220" fmla="*/ 1517579 h 4401809"/>
              <a:gd name="connsiteX221" fmla="*/ 13001 w 5411811"/>
              <a:gd name="connsiteY221" fmla="*/ 1443286 h 4401809"/>
              <a:gd name="connsiteX222" fmla="*/ 8001 w 5411811"/>
              <a:gd name="connsiteY222" fmla="*/ 1367011 h 4401809"/>
              <a:gd name="connsiteX223" fmla="*/ 4000 w 5411811"/>
              <a:gd name="connsiteY223" fmla="*/ 1289746 h 4401809"/>
              <a:gd name="connsiteX224" fmla="*/ 2001 w 5411811"/>
              <a:gd name="connsiteY224" fmla="*/ 1209508 h 4401809"/>
              <a:gd name="connsiteX225" fmla="*/ 4000 w 5411811"/>
              <a:gd name="connsiteY225" fmla="*/ 1126298 h 4401809"/>
              <a:gd name="connsiteX226" fmla="*/ 6001 w 5411811"/>
              <a:gd name="connsiteY226" fmla="*/ 1042098 h 4401809"/>
              <a:gd name="connsiteX227" fmla="*/ 12001 w 5411811"/>
              <a:gd name="connsiteY227" fmla="*/ 954927 h 4401809"/>
              <a:gd name="connsiteX228" fmla="*/ 18999 w 5411811"/>
              <a:gd name="connsiteY228" fmla="*/ 866765 h 4401809"/>
              <a:gd name="connsiteX229" fmla="*/ 30999 w 5411811"/>
              <a:gd name="connsiteY229" fmla="*/ 779592 h 4401809"/>
              <a:gd name="connsiteX230" fmla="*/ 45999 w 5411811"/>
              <a:gd name="connsiteY230" fmla="*/ 688459 h 4401809"/>
              <a:gd name="connsiteX231" fmla="*/ 64998 w 5411811"/>
              <a:gd name="connsiteY231" fmla="*/ 599306 h 4401809"/>
              <a:gd name="connsiteX232" fmla="*/ 85998 w 5411811"/>
              <a:gd name="connsiteY232" fmla="*/ 506190 h 4401809"/>
              <a:gd name="connsiteX233" fmla="*/ 112997 w 5411811"/>
              <a:gd name="connsiteY233" fmla="*/ 415056 h 4401809"/>
              <a:gd name="connsiteX234" fmla="*/ 141996 w 5411811"/>
              <a:gd name="connsiteY234" fmla="*/ 320951 h 4401809"/>
              <a:gd name="connsiteX235" fmla="*/ 176994 w 5411811"/>
              <a:gd name="connsiteY235" fmla="*/ 227836 h 4401809"/>
              <a:gd name="connsiteX236" fmla="*/ 176994 w 5411811"/>
              <a:gd name="connsiteY236" fmla="*/ 224863 h 4401809"/>
              <a:gd name="connsiteX237" fmla="*/ 179994 w 5411811"/>
              <a:gd name="connsiteY237" fmla="*/ 222883 h 4401809"/>
              <a:gd name="connsiteX238" fmla="*/ 187995 w 5411811"/>
              <a:gd name="connsiteY238" fmla="*/ 218920 h 4401809"/>
              <a:gd name="connsiteX239" fmla="*/ 201995 w 5411811"/>
              <a:gd name="connsiteY239" fmla="*/ 212977 h 4401809"/>
              <a:gd name="connsiteX240" fmla="*/ 218993 w 5411811"/>
              <a:gd name="connsiteY240" fmla="*/ 203071 h 4401809"/>
              <a:gd name="connsiteX241" fmla="*/ 241993 w 5411811"/>
              <a:gd name="connsiteY241" fmla="*/ 194156 h 4401809"/>
              <a:gd name="connsiteX242" fmla="*/ 270990 w 5411811"/>
              <a:gd name="connsiteY242" fmla="*/ 180288 h 4401809"/>
              <a:gd name="connsiteX243" fmla="*/ 304990 w 5411811"/>
              <a:gd name="connsiteY243" fmla="*/ 167411 h 4401809"/>
              <a:gd name="connsiteX244" fmla="*/ 343989 w 5411811"/>
              <a:gd name="connsiteY244" fmla="*/ 154531 h 4401809"/>
              <a:gd name="connsiteX245" fmla="*/ 385988 w 5411811"/>
              <a:gd name="connsiteY245" fmla="*/ 138682 h 4401809"/>
              <a:gd name="connsiteX246" fmla="*/ 435985 w 5411811"/>
              <a:gd name="connsiteY246" fmla="*/ 123824 h 4401809"/>
              <a:gd name="connsiteX247" fmla="*/ 489985 w 5411811"/>
              <a:gd name="connsiteY247" fmla="*/ 106983 h 4401809"/>
              <a:gd name="connsiteX248" fmla="*/ 546981 w 5411811"/>
              <a:gd name="connsiteY248" fmla="*/ 91134 h 4401809"/>
              <a:gd name="connsiteX249" fmla="*/ 610979 w 5411811"/>
              <a:gd name="connsiteY249" fmla="*/ 76275 h 4401809"/>
              <a:gd name="connsiteX250" fmla="*/ 679977 w 5411811"/>
              <a:gd name="connsiteY250" fmla="*/ 60426 h 4401809"/>
              <a:gd name="connsiteX251" fmla="*/ 752974 w 5411811"/>
              <a:gd name="connsiteY251" fmla="*/ 47548 h 4401809"/>
              <a:gd name="connsiteX252" fmla="*/ 828973 w 5411811"/>
              <a:gd name="connsiteY252" fmla="*/ 35662 h 4401809"/>
              <a:gd name="connsiteX253" fmla="*/ 911968 w 5411811"/>
              <a:gd name="connsiteY253" fmla="*/ 24766 h 4401809"/>
              <a:gd name="connsiteX254" fmla="*/ 999966 w 5411811"/>
              <a:gd name="connsiteY254" fmla="*/ 14858 h 4401809"/>
              <a:gd name="connsiteX255" fmla="*/ 1091962 w 5411811"/>
              <a:gd name="connsiteY255" fmla="*/ 7926 h 4401809"/>
              <a:gd name="connsiteX256" fmla="*/ 1187959 w 5411811"/>
              <a:gd name="connsiteY256" fmla="*/ 3963 h 440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5411811" h="4401809">
                <a:moveTo>
                  <a:pt x="1289957" y="0"/>
                </a:moveTo>
                <a:lnTo>
                  <a:pt x="1395952" y="1982"/>
                </a:lnTo>
                <a:lnTo>
                  <a:pt x="1506947" y="5945"/>
                </a:lnTo>
                <a:lnTo>
                  <a:pt x="1621945" y="11887"/>
                </a:lnTo>
                <a:lnTo>
                  <a:pt x="1742940" y="22784"/>
                </a:lnTo>
                <a:lnTo>
                  <a:pt x="1867936" y="37644"/>
                </a:lnTo>
                <a:lnTo>
                  <a:pt x="1996932" y="57456"/>
                </a:lnTo>
                <a:lnTo>
                  <a:pt x="2128926" y="80238"/>
                </a:lnTo>
                <a:lnTo>
                  <a:pt x="2266921" y="107974"/>
                </a:lnTo>
                <a:lnTo>
                  <a:pt x="2408917" y="140664"/>
                </a:lnTo>
                <a:lnTo>
                  <a:pt x="2556912" y="180288"/>
                </a:lnTo>
                <a:lnTo>
                  <a:pt x="2609910" y="196038"/>
                </a:lnTo>
                <a:lnTo>
                  <a:pt x="2706906" y="224863"/>
                </a:lnTo>
                <a:lnTo>
                  <a:pt x="2710906" y="222883"/>
                </a:lnTo>
                <a:lnTo>
                  <a:pt x="2721906" y="218920"/>
                </a:lnTo>
                <a:lnTo>
                  <a:pt x="2739905" y="212977"/>
                </a:lnTo>
                <a:lnTo>
                  <a:pt x="2764905" y="203071"/>
                </a:lnTo>
                <a:lnTo>
                  <a:pt x="2794903" y="194156"/>
                </a:lnTo>
                <a:lnTo>
                  <a:pt x="2831901" y="182269"/>
                </a:lnTo>
                <a:lnTo>
                  <a:pt x="2875901" y="169391"/>
                </a:lnTo>
                <a:lnTo>
                  <a:pt x="2923899" y="155522"/>
                </a:lnTo>
                <a:lnTo>
                  <a:pt x="2977897" y="140664"/>
                </a:lnTo>
                <a:lnTo>
                  <a:pt x="3036895" y="125804"/>
                </a:lnTo>
                <a:lnTo>
                  <a:pt x="3101892" y="109955"/>
                </a:lnTo>
                <a:lnTo>
                  <a:pt x="3171890" y="95097"/>
                </a:lnTo>
                <a:lnTo>
                  <a:pt x="3245887" y="80238"/>
                </a:lnTo>
                <a:lnTo>
                  <a:pt x="3324885" y="66369"/>
                </a:lnTo>
                <a:lnTo>
                  <a:pt x="3407881" y="53493"/>
                </a:lnTo>
                <a:lnTo>
                  <a:pt x="3493879" y="41606"/>
                </a:lnTo>
                <a:lnTo>
                  <a:pt x="3583875" y="30708"/>
                </a:lnTo>
                <a:lnTo>
                  <a:pt x="3677872" y="20803"/>
                </a:lnTo>
                <a:lnTo>
                  <a:pt x="3775868" y="14858"/>
                </a:lnTo>
                <a:lnTo>
                  <a:pt x="3875865" y="9908"/>
                </a:lnTo>
                <a:lnTo>
                  <a:pt x="3979862" y="7926"/>
                </a:lnTo>
                <a:lnTo>
                  <a:pt x="4084858" y="7926"/>
                </a:lnTo>
                <a:lnTo>
                  <a:pt x="4192854" y="11887"/>
                </a:lnTo>
                <a:lnTo>
                  <a:pt x="4301850" y="18821"/>
                </a:lnTo>
                <a:lnTo>
                  <a:pt x="4415846" y="28727"/>
                </a:lnTo>
                <a:lnTo>
                  <a:pt x="4528842" y="43586"/>
                </a:lnTo>
                <a:lnTo>
                  <a:pt x="4643838" y="60426"/>
                </a:lnTo>
                <a:lnTo>
                  <a:pt x="4758834" y="83210"/>
                </a:lnTo>
                <a:lnTo>
                  <a:pt x="4877830" y="111937"/>
                </a:lnTo>
                <a:lnTo>
                  <a:pt x="4994825" y="144627"/>
                </a:lnTo>
                <a:lnTo>
                  <a:pt x="5113823" y="180288"/>
                </a:lnTo>
                <a:lnTo>
                  <a:pt x="5232818" y="224863"/>
                </a:lnTo>
                <a:lnTo>
                  <a:pt x="5232818" y="225854"/>
                </a:lnTo>
                <a:lnTo>
                  <a:pt x="5236818" y="231799"/>
                </a:lnTo>
                <a:lnTo>
                  <a:pt x="5242817" y="243686"/>
                </a:lnTo>
                <a:lnTo>
                  <a:pt x="5248817" y="256562"/>
                </a:lnTo>
                <a:lnTo>
                  <a:pt x="5257818" y="275385"/>
                </a:lnTo>
                <a:lnTo>
                  <a:pt x="5267816" y="296186"/>
                </a:lnTo>
                <a:lnTo>
                  <a:pt x="5277816" y="322933"/>
                </a:lnTo>
                <a:lnTo>
                  <a:pt x="5288816" y="353641"/>
                </a:lnTo>
                <a:lnTo>
                  <a:pt x="5302815" y="388311"/>
                </a:lnTo>
                <a:lnTo>
                  <a:pt x="5313815" y="425953"/>
                </a:lnTo>
                <a:lnTo>
                  <a:pt x="5327814" y="467558"/>
                </a:lnTo>
                <a:lnTo>
                  <a:pt x="5338814" y="513126"/>
                </a:lnTo>
                <a:lnTo>
                  <a:pt x="5351814" y="564637"/>
                </a:lnTo>
                <a:lnTo>
                  <a:pt x="5363813" y="618127"/>
                </a:lnTo>
                <a:lnTo>
                  <a:pt x="5373813" y="675582"/>
                </a:lnTo>
                <a:lnTo>
                  <a:pt x="5384813" y="736007"/>
                </a:lnTo>
                <a:lnTo>
                  <a:pt x="5392812" y="800395"/>
                </a:lnTo>
                <a:lnTo>
                  <a:pt x="5399812" y="868745"/>
                </a:lnTo>
                <a:lnTo>
                  <a:pt x="5405812" y="941059"/>
                </a:lnTo>
                <a:lnTo>
                  <a:pt x="5409812" y="1017335"/>
                </a:lnTo>
                <a:lnTo>
                  <a:pt x="5411811" y="1097571"/>
                </a:lnTo>
                <a:lnTo>
                  <a:pt x="5411811" y="1178800"/>
                </a:lnTo>
                <a:lnTo>
                  <a:pt x="5407811" y="1266962"/>
                </a:lnTo>
                <a:lnTo>
                  <a:pt x="5401813" y="1358096"/>
                </a:lnTo>
                <a:lnTo>
                  <a:pt x="5394811" y="1451212"/>
                </a:lnTo>
                <a:lnTo>
                  <a:pt x="5382812" y="1548289"/>
                </a:lnTo>
                <a:lnTo>
                  <a:pt x="5367813" y="1648337"/>
                </a:lnTo>
                <a:lnTo>
                  <a:pt x="5348814" y="1753340"/>
                </a:lnTo>
                <a:lnTo>
                  <a:pt x="5325814" y="1862304"/>
                </a:lnTo>
                <a:lnTo>
                  <a:pt x="5298815" y="1972261"/>
                </a:lnTo>
                <a:lnTo>
                  <a:pt x="5267816" y="2088158"/>
                </a:lnTo>
                <a:lnTo>
                  <a:pt x="5232818" y="2206039"/>
                </a:lnTo>
                <a:lnTo>
                  <a:pt x="5232818" y="2208020"/>
                </a:lnTo>
                <a:lnTo>
                  <a:pt x="5236818" y="2217926"/>
                </a:lnTo>
                <a:lnTo>
                  <a:pt x="5242817" y="2230802"/>
                </a:lnTo>
                <a:lnTo>
                  <a:pt x="5248817" y="2249625"/>
                </a:lnTo>
                <a:lnTo>
                  <a:pt x="5257818" y="2274388"/>
                </a:lnTo>
                <a:lnTo>
                  <a:pt x="5265817" y="2303116"/>
                </a:lnTo>
                <a:lnTo>
                  <a:pt x="5277816" y="2336796"/>
                </a:lnTo>
                <a:lnTo>
                  <a:pt x="5288816" y="2375429"/>
                </a:lnTo>
                <a:lnTo>
                  <a:pt x="5300816" y="2419014"/>
                </a:lnTo>
                <a:lnTo>
                  <a:pt x="5311814" y="2464581"/>
                </a:lnTo>
                <a:lnTo>
                  <a:pt x="5325814" y="2516091"/>
                </a:lnTo>
                <a:lnTo>
                  <a:pt x="5336815" y="2571567"/>
                </a:lnTo>
                <a:lnTo>
                  <a:pt x="5348814" y="2630010"/>
                </a:lnTo>
                <a:lnTo>
                  <a:pt x="5359813" y="2691426"/>
                </a:lnTo>
                <a:lnTo>
                  <a:pt x="5371813" y="2755814"/>
                </a:lnTo>
                <a:lnTo>
                  <a:pt x="5380813" y="2824166"/>
                </a:lnTo>
                <a:lnTo>
                  <a:pt x="5388813" y="2896477"/>
                </a:lnTo>
                <a:lnTo>
                  <a:pt x="5396812" y="2968791"/>
                </a:lnTo>
                <a:lnTo>
                  <a:pt x="5401813" y="3047048"/>
                </a:lnTo>
                <a:lnTo>
                  <a:pt x="5405812" y="3124313"/>
                </a:lnTo>
                <a:lnTo>
                  <a:pt x="5407811" y="3204551"/>
                </a:lnTo>
                <a:lnTo>
                  <a:pt x="5407811" y="3287760"/>
                </a:lnTo>
                <a:lnTo>
                  <a:pt x="5403812" y="3373941"/>
                </a:lnTo>
                <a:lnTo>
                  <a:pt x="5398812" y="3459133"/>
                </a:lnTo>
                <a:lnTo>
                  <a:pt x="5390813" y="3546304"/>
                </a:lnTo>
                <a:lnTo>
                  <a:pt x="5378812" y="3636447"/>
                </a:lnTo>
                <a:lnTo>
                  <a:pt x="5363813" y="3725599"/>
                </a:lnTo>
                <a:lnTo>
                  <a:pt x="5346813" y="3816733"/>
                </a:lnTo>
                <a:lnTo>
                  <a:pt x="5323815" y="3907867"/>
                </a:lnTo>
                <a:lnTo>
                  <a:pt x="5298815" y="4000984"/>
                </a:lnTo>
                <a:lnTo>
                  <a:pt x="5267816" y="4094098"/>
                </a:lnTo>
                <a:lnTo>
                  <a:pt x="5232818" y="4186223"/>
                </a:lnTo>
                <a:lnTo>
                  <a:pt x="5229818" y="4187214"/>
                </a:lnTo>
                <a:lnTo>
                  <a:pt x="5221819" y="4193156"/>
                </a:lnTo>
                <a:lnTo>
                  <a:pt x="5209820" y="4199101"/>
                </a:lnTo>
                <a:lnTo>
                  <a:pt x="5190819" y="4209007"/>
                </a:lnTo>
                <a:lnTo>
                  <a:pt x="5167819" y="4219904"/>
                </a:lnTo>
                <a:lnTo>
                  <a:pt x="5138820" y="4231791"/>
                </a:lnTo>
                <a:lnTo>
                  <a:pt x="5104822" y="4244667"/>
                </a:lnTo>
                <a:lnTo>
                  <a:pt x="5065825" y="4259527"/>
                </a:lnTo>
                <a:lnTo>
                  <a:pt x="5023824" y="4275376"/>
                </a:lnTo>
                <a:lnTo>
                  <a:pt x="4973827" y="4290234"/>
                </a:lnTo>
                <a:lnTo>
                  <a:pt x="4920829" y="4305093"/>
                </a:lnTo>
                <a:lnTo>
                  <a:pt x="4862831" y="4320944"/>
                </a:lnTo>
                <a:lnTo>
                  <a:pt x="4799832" y="4335802"/>
                </a:lnTo>
                <a:lnTo>
                  <a:pt x="4729836" y="4351650"/>
                </a:lnTo>
                <a:lnTo>
                  <a:pt x="4657838" y="4364529"/>
                </a:lnTo>
                <a:lnTo>
                  <a:pt x="4580841" y="4377407"/>
                </a:lnTo>
                <a:lnTo>
                  <a:pt x="4497844" y="4389293"/>
                </a:lnTo>
                <a:lnTo>
                  <a:pt x="4409848" y="4397217"/>
                </a:lnTo>
                <a:lnTo>
                  <a:pt x="4348931" y="4401809"/>
                </a:lnTo>
                <a:lnTo>
                  <a:pt x="3811373" y="4401809"/>
                </a:lnTo>
                <a:lnTo>
                  <a:pt x="3787869" y="4400189"/>
                </a:lnTo>
                <a:lnTo>
                  <a:pt x="3668873" y="4391274"/>
                </a:lnTo>
                <a:lnTo>
                  <a:pt x="3543877" y="4376416"/>
                </a:lnTo>
                <a:lnTo>
                  <a:pt x="3414881" y="4356604"/>
                </a:lnTo>
                <a:lnTo>
                  <a:pt x="3282885" y="4333820"/>
                </a:lnTo>
                <a:lnTo>
                  <a:pt x="3146891" y="4305093"/>
                </a:lnTo>
                <a:lnTo>
                  <a:pt x="3004897" y="4273394"/>
                </a:lnTo>
                <a:lnTo>
                  <a:pt x="2897900" y="4245082"/>
                </a:lnTo>
                <a:lnTo>
                  <a:pt x="2897900" y="4245081"/>
                </a:lnTo>
                <a:lnTo>
                  <a:pt x="2866219" y="4236699"/>
                </a:lnTo>
                <a:lnTo>
                  <a:pt x="2858901" y="4234762"/>
                </a:lnTo>
                <a:lnTo>
                  <a:pt x="2706906" y="4191177"/>
                </a:lnTo>
                <a:lnTo>
                  <a:pt x="2704906" y="4193156"/>
                </a:lnTo>
                <a:lnTo>
                  <a:pt x="2693907" y="4197119"/>
                </a:lnTo>
                <a:lnTo>
                  <a:pt x="2675907" y="4203063"/>
                </a:lnTo>
                <a:lnTo>
                  <a:pt x="2650908" y="4209996"/>
                </a:lnTo>
                <a:lnTo>
                  <a:pt x="2620910" y="4221884"/>
                </a:lnTo>
                <a:lnTo>
                  <a:pt x="2583910" y="4233771"/>
                </a:lnTo>
                <a:lnTo>
                  <a:pt x="2539912" y="4244667"/>
                </a:lnTo>
                <a:lnTo>
                  <a:pt x="2491914" y="4259527"/>
                </a:lnTo>
                <a:lnTo>
                  <a:pt x="2435915" y="4273394"/>
                </a:lnTo>
                <a:lnTo>
                  <a:pt x="2376918" y="4288252"/>
                </a:lnTo>
                <a:lnTo>
                  <a:pt x="2310920" y="4304103"/>
                </a:lnTo>
                <a:lnTo>
                  <a:pt x="2241923" y="4318961"/>
                </a:lnTo>
                <a:lnTo>
                  <a:pt x="2166925" y="4333820"/>
                </a:lnTo>
                <a:lnTo>
                  <a:pt x="2088928" y="4347689"/>
                </a:lnTo>
                <a:lnTo>
                  <a:pt x="2005931" y="4360566"/>
                </a:lnTo>
                <a:lnTo>
                  <a:pt x="1919933" y="4372453"/>
                </a:lnTo>
                <a:lnTo>
                  <a:pt x="1827937" y="4383349"/>
                </a:lnTo>
                <a:lnTo>
                  <a:pt x="1733941" y="4391274"/>
                </a:lnTo>
                <a:lnTo>
                  <a:pt x="1637944" y="4399200"/>
                </a:lnTo>
                <a:lnTo>
                  <a:pt x="1548374" y="4401809"/>
                </a:lnTo>
                <a:lnTo>
                  <a:pt x="1263105" y="4401809"/>
                </a:lnTo>
                <a:lnTo>
                  <a:pt x="1218957" y="4400189"/>
                </a:lnTo>
                <a:lnTo>
                  <a:pt x="1107962" y="4393256"/>
                </a:lnTo>
                <a:lnTo>
                  <a:pt x="995966" y="4383349"/>
                </a:lnTo>
                <a:lnTo>
                  <a:pt x="882969" y="4368490"/>
                </a:lnTo>
                <a:lnTo>
                  <a:pt x="767973" y="4349671"/>
                </a:lnTo>
                <a:lnTo>
                  <a:pt x="650978" y="4326887"/>
                </a:lnTo>
                <a:lnTo>
                  <a:pt x="533983" y="4300140"/>
                </a:lnTo>
                <a:lnTo>
                  <a:pt x="414985" y="4267452"/>
                </a:lnTo>
                <a:lnTo>
                  <a:pt x="295991" y="4229808"/>
                </a:lnTo>
                <a:lnTo>
                  <a:pt x="176994" y="4186223"/>
                </a:lnTo>
                <a:lnTo>
                  <a:pt x="174994" y="4180280"/>
                </a:lnTo>
                <a:lnTo>
                  <a:pt x="168995" y="4170373"/>
                </a:lnTo>
                <a:lnTo>
                  <a:pt x="162994" y="4157496"/>
                </a:lnTo>
                <a:lnTo>
                  <a:pt x="155996" y="4138675"/>
                </a:lnTo>
                <a:lnTo>
                  <a:pt x="145996" y="4116882"/>
                </a:lnTo>
                <a:lnTo>
                  <a:pt x="135996" y="4092118"/>
                </a:lnTo>
                <a:lnTo>
                  <a:pt x="124997" y="4064382"/>
                </a:lnTo>
                <a:lnTo>
                  <a:pt x="112997" y="4031692"/>
                </a:lnTo>
                <a:lnTo>
                  <a:pt x="101998" y="3996030"/>
                </a:lnTo>
                <a:lnTo>
                  <a:pt x="87998" y="3955416"/>
                </a:lnTo>
                <a:lnTo>
                  <a:pt x="76999" y="3911829"/>
                </a:lnTo>
                <a:lnTo>
                  <a:pt x="64998" y="3866263"/>
                </a:lnTo>
                <a:lnTo>
                  <a:pt x="54000" y="3814752"/>
                </a:lnTo>
                <a:lnTo>
                  <a:pt x="42000" y="3761261"/>
                </a:lnTo>
                <a:lnTo>
                  <a:pt x="32999" y="3704798"/>
                </a:lnTo>
                <a:lnTo>
                  <a:pt x="23000" y="3643381"/>
                </a:lnTo>
                <a:lnTo>
                  <a:pt x="14999" y="3578992"/>
                </a:lnTo>
                <a:lnTo>
                  <a:pt x="8001" y="3510644"/>
                </a:lnTo>
                <a:lnTo>
                  <a:pt x="4000" y="3440310"/>
                </a:lnTo>
                <a:lnTo>
                  <a:pt x="0" y="3364036"/>
                </a:lnTo>
                <a:lnTo>
                  <a:pt x="0" y="3285779"/>
                </a:lnTo>
                <a:lnTo>
                  <a:pt x="0" y="3204551"/>
                </a:lnTo>
                <a:lnTo>
                  <a:pt x="4000" y="3119360"/>
                </a:lnTo>
                <a:lnTo>
                  <a:pt x="10001" y="3031198"/>
                </a:lnTo>
                <a:lnTo>
                  <a:pt x="18999" y="2940062"/>
                </a:lnTo>
                <a:lnTo>
                  <a:pt x="30999" y="2844966"/>
                </a:lnTo>
                <a:lnTo>
                  <a:pt x="45999" y="2745908"/>
                </a:lnTo>
                <a:lnTo>
                  <a:pt x="64998" y="2644869"/>
                </a:lnTo>
                <a:lnTo>
                  <a:pt x="85998" y="2538877"/>
                </a:lnTo>
                <a:lnTo>
                  <a:pt x="112997" y="2430903"/>
                </a:lnTo>
                <a:lnTo>
                  <a:pt x="143995" y="2319957"/>
                </a:lnTo>
                <a:lnTo>
                  <a:pt x="176994" y="2206039"/>
                </a:lnTo>
                <a:lnTo>
                  <a:pt x="176994" y="2202077"/>
                </a:lnTo>
                <a:lnTo>
                  <a:pt x="172996" y="2194153"/>
                </a:lnTo>
                <a:lnTo>
                  <a:pt x="168995" y="2179291"/>
                </a:lnTo>
                <a:lnTo>
                  <a:pt x="160995" y="2160472"/>
                </a:lnTo>
                <a:lnTo>
                  <a:pt x="153996" y="2137688"/>
                </a:lnTo>
                <a:lnTo>
                  <a:pt x="143995" y="2106980"/>
                </a:lnTo>
                <a:lnTo>
                  <a:pt x="131996" y="2075282"/>
                </a:lnTo>
                <a:lnTo>
                  <a:pt x="122996" y="2034668"/>
                </a:lnTo>
                <a:lnTo>
                  <a:pt x="110996" y="1993062"/>
                </a:lnTo>
                <a:lnTo>
                  <a:pt x="97998" y="1945513"/>
                </a:lnTo>
                <a:lnTo>
                  <a:pt x="85998" y="1895984"/>
                </a:lnTo>
                <a:lnTo>
                  <a:pt x="72999" y="1840512"/>
                </a:lnTo>
                <a:lnTo>
                  <a:pt x="61000" y="1784048"/>
                </a:lnTo>
                <a:lnTo>
                  <a:pt x="49999" y="1720650"/>
                </a:lnTo>
                <a:lnTo>
                  <a:pt x="39999" y="1656263"/>
                </a:lnTo>
                <a:lnTo>
                  <a:pt x="30999" y="1587913"/>
                </a:lnTo>
                <a:lnTo>
                  <a:pt x="21000" y="1517579"/>
                </a:lnTo>
                <a:lnTo>
                  <a:pt x="13001" y="1443286"/>
                </a:lnTo>
                <a:lnTo>
                  <a:pt x="8001" y="1367011"/>
                </a:lnTo>
                <a:lnTo>
                  <a:pt x="4000" y="1289746"/>
                </a:lnTo>
                <a:lnTo>
                  <a:pt x="2001" y="1209508"/>
                </a:lnTo>
                <a:lnTo>
                  <a:pt x="4000" y="1126298"/>
                </a:lnTo>
                <a:lnTo>
                  <a:pt x="6001" y="1042098"/>
                </a:lnTo>
                <a:lnTo>
                  <a:pt x="12001" y="954927"/>
                </a:lnTo>
                <a:lnTo>
                  <a:pt x="18999" y="866765"/>
                </a:lnTo>
                <a:lnTo>
                  <a:pt x="30999" y="779592"/>
                </a:lnTo>
                <a:lnTo>
                  <a:pt x="45999" y="688459"/>
                </a:lnTo>
                <a:lnTo>
                  <a:pt x="64998" y="599306"/>
                </a:lnTo>
                <a:lnTo>
                  <a:pt x="85998" y="506190"/>
                </a:lnTo>
                <a:lnTo>
                  <a:pt x="112997" y="415056"/>
                </a:lnTo>
                <a:lnTo>
                  <a:pt x="141996" y="320951"/>
                </a:lnTo>
                <a:lnTo>
                  <a:pt x="176994" y="227836"/>
                </a:lnTo>
                <a:lnTo>
                  <a:pt x="176994" y="224863"/>
                </a:lnTo>
                <a:lnTo>
                  <a:pt x="179994" y="222883"/>
                </a:lnTo>
                <a:lnTo>
                  <a:pt x="187995" y="218920"/>
                </a:lnTo>
                <a:lnTo>
                  <a:pt x="201995" y="212977"/>
                </a:lnTo>
                <a:lnTo>
                  <a:pt x="218993" y="203071"/>
                </a:lnTo>
                <a:lnTo>
                  <a:pt x="241993" y="194156"/>
                </a:lnTo>
                <a:lnTo>
                  <a:pt x="270990" y="180288"/>
                </a:lnTo>
                <a:lnTo>
                  <a:pt x="304990" y="167411"/>
                </a:lnTo>
                <a:lnTo>
                  <a:pt x="343989" y="154531"/>
                </a:lnTo>
                <a:lnTo>
                  <a:pt x="385988" y="138682"/>
                </a:lnTo>
                <a:lnTo>
                  <a:pt x="435985" y="123824"/>
                </a:lnTo>
                <a:lnTo>
                  <a:pt x="489985" y="106983"/>
                </a:lnTo>
                <a:lnTo>
                  <a:pt x="546981" y="91134"/>
                </a:lnTo>
                <a:lnTo>
                  <a:pt x="610979" y="76275"/>
                </a:lnTo>
                <a:lnTo>
                  <a:pt x="679977" y="60426"/>
                </a:lnTo>
                <a:lnTo>
                  <a:pt x="752974" y="47548"/>
                </a:lnTo>
                <a:lnTo>
                  <a:pt x="828973" y="35662"/>
                </a:lnTo>
                <a:lnTo>
                  <a:pt x="911968" y="24766"/>
                </a:lnTo>
                <a:lnTo>
                  <a:pt x="999966" y="14858"/>
                </a:lnTo>
                <a:lnTo>
                  <a:pt x="1091962" y="7926"/>
                </a:lnTo>
                <a:lnTo>
                  <a:pt x="1187959" y="396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1" name="Metin Yer Tutucusu 3"/>
          <p:cNvSpPr>
            <a:spLocks noGrp="1"/>
          </p:cNvSpPr>
          <p:nvPr>
            <p:ph type="body" sz="half" idx="14"/>
          </p:nvPr>
        </p:nvSpPr>
        <p:spPr>
          <a:xfrm>
            <a:off x="6679692" y="4572001"/>
            <a:ext cx="3886200" cy="13049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</p:spTree>
    <p:extLst>
      <p:ext uri="{BB962C8B-B14F-4D97-AF65-F5344CB8AC3E}">
        <p14:creationId xmlns:p14="http://schemas.microsoft.com/office/powerpoint/2010/main" val="3695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çıklama Yazılı Üç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rbest Form 18"/>
          <p:cNvSpPr>
            <a:spLocks/>
          </p:cNvSpPr>
          <p:nvPr/>
        </p:nvSpPr>
        <p:spPr bwMode="gray">
          <a:xfrm>
            <a:off x="981075" y="227614"/>
            <a:ext cx="4963986" cy="5868386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B3D8-5ADB-4A32-BF23-A92F8A52B91A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E26C7-C0F2-47B8-A1D5-ED66318EE92E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16" name="Resim Yer Tutucusu 15"/>
          <p:cNvSpPr>
            <a:spLocks noGrp="1"/>
          </p:cNvSpPr>
          <p:nvPr>
            <p:ph type="pic" idx="1"/>
          </p:nvPr>
        </p:nvSpPr>
        <p:spPr>
          <a:xfrm>
            <a:off x="1388298" y="583112"/>
            <a:ext cx="4149540" cy="5157390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11" name="Metin Yer Tutucusu 3"/>
          <p:cNvSpPr>
            <a:spLocks noGrp="1"/>
          </p:cNvSpPr>
          <p:nvPr>
            <p:ph type="body" sz="half" idx="14"/>
          </p:nvPr>
        </p:nvSpPr>
        <p:spPr>
          <a:xfrm>
            <a:off x="6400102" y="4724400"/>
            <a:ext cx="4561536" cy="1152525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8" name="Serbest Form 18"/>
          <p:cNvSpPr>
            <a:spLocks/>
          </p:cNvSpPr>
          <p:nvPr/>
        </p:nvSpPr>
        <p:spPr bwMode="gray">
          <a:xfrm>
            <a:off x="5838825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9" name="Resim Yer Tutucusu 18"/>
          <p:cNvSpPr>
            <a:spLocks noGrp="1"/>
          </p:cNvSpPr>
          <p:nvPr>
            <p:ph type="pic" idx="15"/>
          </p:nvPr>
        </p:nvSpPr>
        <p:spPr>
          <a:xfrm>
            <a:off x="6093985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20" name="Serbest Form 18"/>
          <p:cNvSpPr>
            <a:spLocks/>
          </p:cNvSpPr>
          <p:nvPr/>
        </p:nvSpPr>
        <p:spPr bwMode="gray">
          <a:xfrm>
            <a:off x="8543923" y="341752"/>
            <a:ext cx="2762253" cy="3201548"/>
          </a:xfrm>
          <a:custGeom>
            <a:avLst/>
            <a:gdLst>
              <a:gd name="T0" fmla="*/ 653 w 1307"/>
              <a:gd name="T1" fmla="*/ 102 h 1525"/>
              <a:gd name="T2" fmla="*/ 132 w 1307"/>
              <a:gd name="T3" fmla="*/ 102 h 1525"/>
              <a:gd name="T4" fmla="*/ 131 w 1307"/>
              <a:gd name="T5" fmla="*/ 102 h 1525"/>
              <a:gd name="T6" fmla="*/ 131 w 1307"/>
              <a:gd name="T7" fmla="*/ 102 h 1525"/>
              <a:gd name="T8" fmla="*/ 131 w 1307"/>
              <a:gd name="T9" fmla="*/ 761 h 1525"/>
              <a:gd name="T10" fmla="*/ 131 w 1307"/>
              <a:gd name="T11" fmla="*/ 1420 h 1525"/>
              <a:gd name="T12" fmla="*/ 131 w 1307"/>
              <a:gd name="T13" fmla="*/ 1420 h 1525"/>
              <a:gd name="T14" fmla="*/ 653 w 1307"/>
              <a:gd name="T15" fmla="*/ 1420 h 1525"/>
              <a:gd name="T16" fmla="*/ 1175 w 1307"/>
              <a:gd name="T17" fmla="*/ 1420 h 1525"/>
              <a:gd name="T18" fmla="*/ 1175 w 1307"/>
              <a:gd name="T19" fmla="*/ 761 h 1525"/>
              <a:gd name="T20" fmla="*/ 1175 w 1307"/>
              <a:gd name="T21" fmla="*/ 102 h 1525"/>
              <a:gd name="T22" fmla="*/ 1175 w 1307"/>
              <a:gd name="T23" fmla="*/ 102 h 1525"/>
              <a:gd name="T24" fmla="*/ 1174 w 1307"/>
              <a:gd name="T25" fmla="*/ 102 h 1525"/>
              <a:gd name="T26" fmla="*/ 653 w 1307"/>
              <a:gd name="T27" fmla="*/ 102 h 1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07" h="1525">
                <a:moveTo>
                  <a:pt x="653" y="102"/>
                </a:moveTo>
                <a:cubicBezTo>
                  <a:pt x="328" y="0"/>
                  <a:pt x="144" y="95"/>
                  <a:pt x="132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3" y="432"/>
                  <a:pt x="131" y="761"/>
                  <a:pt x="131" y="761"/>
                </a:cubicBezTo>
                <a:cubicBezTo>
                  <a:pt x="0" y="1186"/>
                  <a:pt x="131" y="1420"/>
                  <a:pt x="131" y="1420"/>
                </a:cubicBezTo>
                <a:cubicBezTo>
                  <a:pt x="131" y="1420"/>
                  <a:pt x="131" y="1420"/>
                  <a:pt x="131" y="1420"/>
                </a:cubicBezTo>
                <a:cubicBezTo>
                  <a:pt x="393" y="1523"/>
                  <a:pt x="653" y="1420"/>
                  <a:pt x="653" y="1420"/>
                </a:cubicBezTo>
                <a:cubicBezTo>
                  <a:pt x="990" y="1525"/>
                  <a:pt x="1175" y="1420"/>
                  <a:pt x="1175" y="1420"/>
                </a:cubicBezTo>
                <a:cubicBezTo>
                  <a:pt x="1303" y="1090"/>
                  <a:pt x="1175" y="761"/>
                  <a:pt x="1175" y="761"/>
                </a:cubicBezTo>
                <a:cubicBezTo>
                  <a:pt x="1307" y="336"/>
                  <a:pt x="1175" y="102"/>
                  <a:pt x="1175" y="102"/>
                </a:cubicBezTo>
                <a:cubicBezTo>
                  <a:pt x="1175" y="102"/>
                  <a:pt x="1175" y="102"/>
                  <a:pt x="1175" y="102"/>
                </a:cubicBezTo>
                <a:cubicBezTo>
                  <a:pt x="1174" y="102"/>
                  <a:pt x="1174" y="102"/>
                  <a:pt x="1174" y="102"/>
                </a:cubicBezTo>
                <a:cubicBezTo>
                  <a:pt x="913" y="0"/>
                  <a:pt x="653" y="102"/>
                  <a:pt x="653" y="10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21" name="Resim Yer Tutucusu 20"/>
          <p:cNvSpPr>
            <a:spLocks noGrp="1"/>
          </p:cNvSpPr>
          <p:nvPr>
            <p:ph type="pic" idx="16"/>
          </p:nvPr>
        </p:nvSpPr>
        <p:spPr>
          <a:xfrm>
            <a:off x="8799083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45720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6400800" y="3657600"/>
            <a:ext cx="4572000" cy="990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683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tr-TR" smtClean="0"/>
              <a:pPr/>
              <a:t>09.02.2016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ir at Lake (seamless loop)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16218" y="5517233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355600" contourW="6350" prstMaterial="powder">
              <a:bevelT w="63500" h="63500" prst="slope"/>
              <a:contourClr>
                <a:schemeClr val="tx2"/>
              </a:contourClr>
            </a:sp3d>
          </a:bodyPr>
          <a:lstStyle/>
          <a:p>
            <a:pPr algn="ctr"/>
            <a:r>
              <a:rPr lang="tr-TR" sz="4400" b="1" cap="all" spc="300" dirty="0">
                <a:ln/>
                <a:solidFill>
                  <a:srgbClr val="00B0F0">
                    <a:alpha val="60000"/>
                  </a:srgbClr>
                </a:solidFill>
                <a:effectLst>
                  <a:reflection blurRad="50800" stA="78000" endPos="50000" dist="3810" dir="5400000" sy="-100000" algn="bl" rotWithShape="0"/>
                </a:effectLst>
                <a:latin typeface="Tekton Pro" panose="020F0603020208020904" pitchFamily="34" charset="-94"/>
                <a:ea typeface="Verdana" pitchFamily="34" charset="0"/>
                <a:cs typeface="Verdana" pitchFamily="34" charset="0"/>
              </a:rPr>
              <a:t>rahatlayın lütfen</a:t>
            </a:r>
          </a:p>
        </p:txBody>
      </p:sp>
    </p:spTree>
    <p:extLst>
      <p:ext uri="{BB962C8B-B14F-4D97-AF65-F5344CB8AC3E}">
        <p14:creationId xmlns:p14="http://schemas.microsoft.com/office/powerpoint/2010/main" val="37879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3217" y="1672046"/>
            <a:ext cx="3383280" cy="4787538"/>
          </a:xfrm>
        </p:spPr>
        <p:txBody>
          <a:bodyPr>
            <a:normAutofit/>
          </a:bodyPr>
          <a:lstStyle/>
          <a:p>
            <a:r>
              <a:rPr lang="tr-TR" sz="3600" dirty="0" smtClean="0"/>
              <a:t>Mekanik</a:t>
            </a:r>
          </a:p>
          <a:p>
            <a:pPr lvl="1"/>
            <a:r>
              <a:rPr lang="tr-TR" sz="2400" dirty="0" smtClean="0"/>
              <a:t>Bel fıtıkları</a:t>
            </a:r>
          </a:p>
          <a:p>
            <a:pPr lvl="1"/>
            <a:r>
              <a:rPr lang="tr-TR" sz="2400" dirty="0" smtClean="0"/>
              <a:t>Kireçlenmeler</a:t>
            </a:r>
          </a:p>
          <a:p>
            <a:pPr lvl="1"/>
            <a:r>
              <a:rPr lang="tr-TR" sz="2400" dirty="0" smtClean="0"/>
              <a:t>Kanal darlıkları</a:t>
            </a:r>
          </a:p>
          <a:p>
            <a:pPr lvl="1"/>
            <a:r>
              <a:rPr lang="tr-TR" sz="2400" dirty="0" smtClean="0"/>
              <a:t>Kas ve bağ doku </a:t>
            </a:r>
            <a:r>
              <a:rPr lang="tr-TR" sz="2400" dirty="0" smtClean="0"/>
              <a:t>zorlanmaları</a:t>
            </a:r>
          </a:p>
          <a:p>
            <a:pPr lvl="1"/>
            <a:r>
              <a:rPr lang="tr-TR" sz="2400" dirty="0" smtClean="0"/>
              <a:t>…</a:t>
            </a:r>
            <a:endParaRPr lang="tr-TR" sz="2400" dirty="0" smtClean="0"/>
          </a:p>
          <a:p>
            <a:endParaRPr lang="tr-TR" dirty="0" smtClean="0"/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678951"/>
          </a:xfrm>
        </p:spPr>
        <p:txBody>
          <a:bodyPr/>
          <a:lstStyle/>
          <a:p>
            <a:pPr algn="ctr"/>
            <a:r>
              <a:rPr lang="tr-TR" dirty="0" smtClean="0"/>
              <a:t>Bel ve Boyun Ağrısı Nedenleri</a:t>
            </a:r>
            <a:endParaRPr lang="tr-TR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4358640" y="1672046"/>
            <a:ext cx="3383280" cy="478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smtClean="0"/>
              <a:t>Mekanik Olmayan</a:t>
            </a:r>
          </a:p>
          <a:p>
            <a:pPr lvl="1"/>
            <a:r>
              <a:rPr lang="tr-TR" sz="2400" dirty="0" smtClean="0"/>
              <a:t>İltihap</a:t>
            </a:r>
          </a:p>
          <a:p>
            <a:pPr lvl="1"/>
            <a:r>
              <a:rPr lang="tr-TR" sz="2400" dirty="0" smtClean="0"/>
              <a:t>Enfeksiyon</a:t>
            </a:r>
          </a:p>
          <a:p>
            <a:pPr lvl="1"/>
            <a:r>
              <a:rPr lang="tr-TR" sz="2400" dirty="0" smtClean="0"/>
              <a:t>Tümörler</a:t>
            </a:r>
          </a:p>
          <a:p>
            <a:pPr marL="0" indent="0">
              <a:buNone/>
            </a:pPr>
            <a:endParaRPr lang="tr-TR" dirty="0" smtClean="0"/>
          </a:p>
        </p:txBody>
      </p:sp>
      <p:sp>
        <p:nvSpPr>
          <p:cNvPr id="6" name="İçerik Yer Tutucusu 2"/>
          <p:cNvSpPr txBox="1">
            <a:spLocks/>
          </p:cNvSpPr>
          <p:nvPr/>
        </p:nvSpPr>
        <p:spPr>
          <a:xfrm>
            <a:off x="7846423" y="1672046"/>
            <a:ext cx="3383280" cy="4787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dirty="0" smtClean="0"/>
              <a:t>Yansıyan</a:t>
            </a:r>
          </a:p>
          <a:p>
            <a:pPr lvl="1"/>
            <a:r>
              <a:rPr lang="tr-TR" sz="2400" dirty="0" smtClean="0"/>
              <a:t>Böbrek taşı</a:t>
            </a:r>
          </a:p>
          <a:p>
            <a:pPr lvl="1"/>
            <a:r>
              <a:rPr lang="tr-TR" sz="2400" dirty="0" smtClean="0"/>
              <a:t>Safra iltihabı</a:t>
            </a:r>
          </a:p>
          <a:p>
            <a:pPr lvl="1"/>
            <a:r>
              <a:rPr lang="tr-TR" sz="2400" dirty="0" smtClean="0"/>
              <a:t>…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58573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19051" y="2403885"/>
            <a:ext cx="10058400" cy="1188720"/>
          </a:xfrm>
        </p:spPr>
        <p:txBody>
          <a:bodyPr>
            <a:normAutofit/>
          </a:bodyPr>
          <a:lstStyle/>
          <a:p>
            <a:pPr algn="ctr"/>
            <a:r>
              <a:rPr lang="tr-TR" sz="5400" dirty="0" smtClean="0"/>
              <a:t>Bel ve Boyun Fıtıkları</a:t>
            </a:r>
            <a:endParaRPr lang="tr-TR" sz="5400" dirty="0"/>
          </a:p>
        </p:txBody>
      </p:sp>
    </p:spTree>
    <p:extLst>
      <p:ext uri="{BB962C8B-B14F-4D97-AF65-F5344CB8AC3E}">
        <p14:creationId xmlns:p14="http://schemas.microsoft.com/office/powerpoint/2010/main" val="11917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57" y="0"/>
            <a:ext cx="9026434" cy="6764637"/>
          </a:xfrm>
        </p:spPr>
      </p:pic>
    </p:spTree>
    <p:extLst>
      <p:ext uri="{BB962C8B-B14F-4D97-AF65-F5344CB8AC3E}">
        <p14:creationId xmlns:p14="http://schemas.microsoft.com/office/powerpoint/2010/main" val="14304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6" y="0"/>
            <a:ext cx="5940334" cy="3818786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12" y="2467428"/>
            <a:ext cx="5268686" cy="43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0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42"/>
            <a:ext cx="7680960" cy="576327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70" y="228642"/>
            <a:ext cx="4510029" cy="523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3" y="209006"/>
            <a:ext cx="10719784" cy="6525086"/>
          </a:xfrm>
        </p:spPr>
      </p:pic>
    </p:spTree>
    <p:extLst>
      <p:ext uri="{BB962C8B-B14F-4D97-AF65-F5344CB8AC3E}">
        <p14:creationId xmlns:p14="http://schemas.microsoft.com/office/powerpoint/2010/main" val="258906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" y="0"/>
            <a:ext cx="99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4400" b="1" dirty="0" smtClean="0"/>
              <a:t>Risk Faktörleri</a:t>
            </a:r>
            <a:br>
              <a:rPr lang="tr-TR" sz="4400" b="1" dirty="0" smtClean="0"/>
            </a:br>
            <a:endParaRPr lang="tr-TR" sz="2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6800" y="1905001"/>
            <a:ext cx="4367349" cy="4267200"/>
          </a:xfrm>
        </p:spPr>
        <p:txBody>
          <a:bodyPr>
            <a:normAutofit fontScale="85000" lnSpcReduction="20000"/>
          </a:bodyPr>
          <a:lstStyle/>
          <a:p>
            <a:r>
              <a:rPr lang="tr-TR" altLang="tr-TR" b="1" u="sng" dirty="0" smtClean="0">
                <a:solidFill>
                  <a:schemeClr val="accent1">
                    <a:lumMod val="75000"/>
                  </a:schemeClr>
                </a:solidFill>
              </a:rPr>
              <a:t>Mesleki</a:t>
            </a:r>
          </a:p>
          <a:p>
            <a:r>
              <a:rPr lang="tr-TR" altLang="tr-TR" b="1" dirty="0" smtClean="0"/>
              <a:t>Titreşim </a:t>
            </a:r>
          </a:p>
          <a:p>
            <a:r>
              <a:rPr lang="tr-TR" altLang="tr-TR" dirty="0" smtClean="0">
                <a:cs typeface="Arial" panose="020B0604020202020204" pitchFamily="34" charset="0"/>
              </a:rPr>
              <a:t>Uzun süreli </a:t>
            </a:r>
            <a:r>
              <a:rPr lang="tr-TR" altLang="tr-TR" b="1" dirty="0" smtClean="0">
                <a:cs typeface="Arial" panose="020B0604020202020204" pitchFamily="34" charset="0"/>
              </a:rPr>
              <a:t>oturma</a:t>
            </a:r>
            <a:r>
              <a:rPr lang="tr-TR" altLang="tr-TR" dirty="0" smtClean="0">
                <a:cs typeface="Arial" panose="020B0604020202020204" pitchFamily="34" charset="0"/>
              </a:rPr>
              <a:t> (şoförler)</a:t>
            </a:r>
          </a:p>
          <a:p>
            <a:r>
              <a:rPr lang="tr-TR" altLang="tr-TR" b="1" dirty="0" smtClean="0">
                <a:cs typeface="Arial" panose="020B0604020202020204" pitchFamily="34" charset="0"/>
              </a:rPr>
              <a:t>Ağır kaldırma </a:t>
            </a:r>
            <a:r>
              <a:rPr lang="tr-TR" altLang="tr-TR" dirty="0" smtClean="0">
                <a:cs typeface="Arial" panose="020B0604020202020204" pitchFamily="34" charset="0"/>
              </a:rPr>
              <a:t>(inşaatçılar, sanayi işçileri…)</a:t>
            </a:r>
          </a:p>
          <a:p>
            <a:r>
              <a:rPr lang="tr-TR" altLang="tr-TR" b="1" dirty="0" smtClean="0">
                <a:cs typeface="Arial" panose="020B0604020202020204" pitchFamily="34" charset="0"/>
              </a:rPr>
              <a:t>Öne </a:t>
            </a:r>
            <a:r>
              <a:rPr lang="tr-TR" altLang="tr-TR" b="1" dirty="0">
                <a:cs typeface="Arial" panose="020B0604020202020204" pitchFamily="34" charset="0"/>
              </a:rPr>
              <a:t>eğilerek </a:t>
            </a:r>
            <a:r>
              <a:rPr lang="tr-TR" altLang="tr-TR" dirty="0">
                <a:cs typeface="Arial" panose="020B0604020202020204" pitchFamily="34" charset="0"/>
              </a:rPr>
              <a:t>çalışanlar (çiftçiler, temizlikçiler</a:t>
            </a:r>
            <a:r>
              <a:rPr lang="tr-TR" altLang="tr-TR" dirty="0" smtClean="0">
                <a:cs typeface="Arial" panose="020B0604020202020204" pitchFamily="34" charset="0"/>
              </a:rPr>
              <a:t>,…)</a:t>
            </a:r>
          </a:p>
          <a:p>
            <a:r>
              <a:rPr lang="tr-TR" altLang="tr-TR" dirty="0" smtClean="0">
                <a:cs typeface="Arial" panose="020B0604020202020204" pitchFamily="34" charset="0"/>
              </a:rPr>
              <a:t>Yana </a:t>
            </a:r>
            <a:r>
              <a:rPr lang="tr-TR" altLang="tr-TR" dirty="0">
                <a:cs typeface="Arial" panose="020B0604020202020204" pitchFamily="34" charset="0"/>
              </a:rPr>
              <a:t>dönerek </a:t>
            </a:r>
            <a:r>
              <a:rPr lang="tr-TR" altLang="tr-TR" dirty="0" smtClean="0">
                <a:cs typeface="Arial" panose="020B0604020202020204" pitchFamily="34" charset="0"/>
              </a:rPr>
              <a:t>eğilerek çalışanlar </a:t>
            </a:r>
            <a:r>
              <a:rPr lang="tr-TR" altLang="tr-TR" dirty="0">
                <a:cs typeface="Arial" panose="020B0604020202020204" pitchFamily="34" charset="0"/>
              </a:rPr>
              <a:t>(mutfak işleri, boya, badana, </a:t>
            </a:r>
            <a:r>
              <a:rPr lang="tr-TR" altLang="tr-TR" dirty="0" smtClean="0">
                <a:cs typeface="Arial" panose="020B0604020202020204" pitchFamily="34" charset="0"/>
              </a:rPr>
              <a:t>…)</a:t>
            </a:r>
          </a:p>
          <a:p>
            <a:r>
              <a:rPr lang="tr-TR" altLang="tr-TR" b="1" dirty="0" smtClean="0"/>
              <a:t>Kötü </a:t>
            </a:r>
            <a:r>
              <a:rPr lang="tr-TR" altLang="tr-TR" b="1" dirty="0" err="1" smtClean="0"/>
              <a:t>postürde</a:t>
            </a:r>
            <a:r>
              <a:rPr lang="tr-TR" altLang="tr-TR" b="1" dirty="0" smtClean="0"/>
              <a:t> </a:t>
            </a:r>
            <a:r>
              <a:rPr lang="tr-TR" altLang="tr-TR" dirty="0" smtClean="0"/>
              <a:t>(duruş şeklinde) çalışanlar </a:t>
            </a:r>
            <a:r>
              <a:rPr lang="tr-TR" altLang="tr-TR" dirty="0"/>
              <a:t>(uzun süre oturma, yazma, </a:t>
            </a:r>
            <a:r>
              <a:rPr lang="tr-TR" altLang="tr-TR" dirty="0" smtClean="0"/>
              <a:t>bilgisayar </a:t>
            </a:r>
            <a:r>
              <a:rPr lang="tr-TR" altLang="tr-TR" dirty="0"/>
              <a:t>kullanma, terzilik, araba tamirciliği</a:t>
            </a:r>
            <a:r>
              <a:rPr lang="tr-TR" altLang="tr-TR" dirty="0" smtClean="0"/>
              <a:t>)</a:t>
            </a: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6096000" y="1905001"/>
            <a:ext cx="4367349" cy="4267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altLang="tr-TR" sz="2900" b="1" u="sng" dirty="0" smtClean="0">
                <a:solidFill>
                  <a:schemeClr val="accent1">
                    <a:lumMod val="75000"/>
                  </a:schemeClr>
                </a:solidFill>
              </a:rPr>
              <a:t>Kişisel</a:t>
            </a:r>
          </a:p>
          <a:p>
            <a:r>
              <a:rPr lang="tr-TR" altLang="tr-TR" b="1" dirty="0" smtClean="0"/>
              <a:t>Sigara</a:t>
            </a:r>
          </a:p>
          <a:p>
            <a:r>
              <a:rPr lang="tr-TR" altLang="tr-TR" b="1" dirty="0" smtClean="0"/>
              <a:t>Hareketsiz yaşam</a:t>
            </a:r>
          </a:p>
          <a:p>
            <a:r>
              <a:rPr lang="tr-TR" altLang="tr-TR" dirty="0" smtClean="0"/>
              <a:t>Fiziksel uyum bozukluğu (solunum– dolaşım kondisyon eksikliği</a:t>
            </a:r>
          </a:p>
          <a:p>
            <a:r>
              <a:rPr lang="tr-TR" altLang="tr-TR" dirty="0" smtClean="0"/>
              <a:t>Gebelik, </a:t>
            </a:r>
            <a:r>
              <a:rPr lang="tr-TR" altLang="tr-TR" b="1" dirty="0" smtClean="0"/>
              <a:t>şişmanlık</a:t>
            </a:r>
            <a:r>
              <a:rPr lang="tr-TR" altLang="tr-TR" dirty="0" smtClean="0"/>
              <a:t> </a:t>
            </a:r>
          </a:p>
          <a:p>
            <a:r>
              <a:rPr lang="tr-TR" altLang="tr-TR" dirty="0" smtClean="0"/>
              <a:t>Karın ve bel kaslarının zayıf olması</a:t>
            </a:r>
          </a:p>
          <a:p>
            <a:r>
              <a:rPr lang="tr-TR" altLang="tr-TR" dirty="0" smtClean="0"/>
              <a:t>Vücut mekaniği ve duruşu bozuk olanlar</a:t>
            </a:r>
            <a:endParaRPr lang="tr-TR" altLang="tr-TR" dirty="0"/>
          </a:p>
          <a:p>
            <a:r>
              <a:rPr lang="tr-TR" altLang="tr-TR" dirty="0" smtClean="0"/>
              <a:t>Önceden </a:t>
            </a:r>
            <a:r>
              <a:rPr lang="tr-TR" altLang="tr-TR" b="1" dirty="0" smtClean="0"/>
              <a:t>bel ağrısı geçirmiş olmak</a:t>
            </a:r>
            <a:r>
              <a:rPr lang="tr-TR" altLang="tr-TR" dirty="0" smtClean="0"/>
              <a:t/>
            </a:r>
            <a:br>
              <a:rPr lang="tr-TR" altLang="tr-TR" dirty="0" smtClean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194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ir at Lake (seamless loop)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858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16218" y="5517233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  <a:sp3d extrusionH="355600" contourW="6350" prstMaterial="powder">
              <a:bevelT w="63500" h="63500" prst="slope"/>
              <a:contourClr>
                <a:schemeClr val="tx2"/>
              </a:contourClr>
            </a:sp3d>
          </a:bodyPr>
          <a:lstStyle/>
          <a:p>
            <a:pPr algn="ctr"/>
            <a:r>
              <a:rPr lang="tr-TR" sz="4400" b="1" cap="all" spc="300" dirty="0">
                <a:ln/>
                <a:solidFill>
                  <a:srgbClr val="00B0F0">
                    <a:alpha val="60000"/>
                  </a:srgbClr>
                </a:solidFill>
                <a:effectLst>
                  <a:reflection blurRad="50800" stA="78000" endPos="50000" dist="3810" dir="5400000" sy="-100000" algn="bl" rotWithShape="0"/>
                </a:effectLst>
                <a:latin typeface="Tekton Pro" panose="020F0603020208020904" pitchFamily="34" charset="-94"/>
                <a:ea typeface="Verdana" pitchFamily="34" charset="0"/>
                <a:cs typeface="Verdana" pitchFamily="34" charset="0"/>
              </a:rPr>
              <a:t>rahatlayın lütfen</a:t>
            </a:r>
          </a:p>
        </p:txBody>
      </p:sp>
    </p:spTree>
    <p:extLst>
      <p:ext uri="{BB962C8B-B14F-4D97-AF65-F5344CB8AC3E}">
        <p14:creationId xmlns:p14="http://schemas.microsoft.com/office/powerpoint/2010/main" val="10453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tx1"/>
                </a:solidFill>
              </a:rPr>
              <a:t>Hasta eğitimi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tr-TR" sz="2400" b="1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tx1"/>
                </a:solidFill>
              </a:rPr>
              <a:t>Korunma</a:t>
            </a:r>
          </a:p>
          <a:p>
            <a:pPr marL="342900" indent="-342900">
              <a:buFont typeface="+mj-lt"/>
              <a:buAutoNum type="arabicPeriod"/>
            </a:pPr>
            <a:endParaRPr lang="tr-TR" b="1" dirty="0">
              <a:solidFill>
                <a:schemeClr val="tx1"/>
              </a:solidFill>
            </a:endParaRPr>
          </a:p>
          <a:p>
            <a:endParaRPr lang="tr-TR" dirty="0"/>
          </a:p>
        </p:txBody>
      </p:sp>
      <p:pic>
        <p:nvPicPr>
          <p:cNvPr id="7" name="Resim Yer Tutucusu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b="311"/>
          <a:stretch>
            <a:fillRect/>
          </a:stretch>
        </p:blipFill>
        <p:spPr>
          <a:xfrm>
            <a:off x="1341361" y="565880"/>
            <a:ext cx="4432300" cy="3595687"/>
          </a:xfrm>
        </p:spPr>
      </p:pic>
      <p:sp>
        <p:nvSpPr>
          <p:cNvPr id="5" name="Metin Yer Tutucusu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sz="2400" b="1" dirty="0">
                <a:solidFill>
                  <a:schemeClr val="tx1"/>
                </a:solidFill>
              </a:rPr>
              <a:t>Tıbbi tedavi</a:t>
            </a:r>
          </a:p>
          <a:p>
            <a:endParaRPr lang="tr-TR" dirty="0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4079776" y="151692"/>
            <a:ext cx="4894407" cy="824880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</a:rPr>
              <a:t>BEL ve BOYUN FITIKLARINDA TEDAVİ</a:t>
            </a:r>
            <a:b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endParaRPr lang="tr-TR" dirty="0"/>
          </a:p>
        </p:txBody>
      </p:sp>
      <p:pic>
        <p:nvPicPr>
          <p:cNvPr id="4" name="Resim Yer Tutucusu 3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r="26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14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733006" y="1632858"/>
            <a:ext cx="8686800" cy="1943565"/>
          </a:xfrm>
        </p:spPr>
        <p:txBody>
          <a:bodyPr>
            <a:normAutofit/>
          </a:bodyPr>
          <a:lstStyle/>
          <a:p>
            <a:pPr algn="ctr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tr-TR" sz="5400" b="1" dirty="0" smtClean="0">
                <a:solidFill>
                  <a:schemeClr val="bg2"/>
                </a:solidFill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Cambria"/>
              </a:rPr>
              <a:t>BEL ve BOYUN </a:t>
            </a:r>
            <a:br>
              <a:rPr lang="tr-TR" sz="5400" b="1" dirty="0" smtClean="0">
                <a:solidFill>
                  <a:schemeClr val="bg2"/>
                </a:solidFill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Cambria"/>
              </a:rPr>
            </a:br>
            <a:r>
              <a:rPr lang="tr-TR" sz="5400" b="1" dirty="0" smtClean="0">
                <a:solidFill>
                  <a:schemeClr val="bg2"/>
                </a:solidFill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  <a:latin typeface="Cambria"/>
              </a:rPr>
              <a:t>FITIKLARI</a:t>
            </a:r>
            <a:endParaRPr lang="tr-TR" sz="5400" b="1" i="0" dirty="0">
              <a:solidFill>
                <a:schemeClr val="bg2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  <a:latin typeface="Cambria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733006" y="4530012"/>
            <a:ext cx="8686800" cy="8780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tr-TR" sz="2400" b="1" i="0" dirty="0" smtClean="0">
                <a:solidFill>
                  <a:schemeClr val="bg1"/>
                </a:solidFill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</a:rPr>
              <a:t>Uzm. Dr. Hamza Sucuoğlu</a:t>
            </a:r>
          </a:p>
          <a:p>
            <a:pPr marL="0" indent="0" algn="ctr">
              <a:spcBef>
                <a:spcPts val="0"/>
              </a:spcBef>
              <a:buNone/>
            </a:pPr>
            <a:endParaRPr lang="tr-TR" b="1" dirty="0" smtClean="0">
              <a:effectLst>
                <a:outerShdw blurRad="63500" algn="ctr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tr-TR" b="1" dirty="0" smtClean="0">
                <a:effectLst>
                  <a:outerShdw blurRad="63500" algn="ctr">
                    <a:prstClr val="black">
                      <a:alpha val="40000"/>
                    </a:prstClr>
                  </a:outerShdw>
                </a:effectLst>
              </a:rPr>
              <a:t>Fizik Tedavi ve Rehabilitasyon</a:t>
            </a:r>
            <a:endParaRPr lang="tr-TR" sz="2400" b="1" i="0" dirty="0">
              <a:solidFill>
                <a:schemeClr val="bg1"/>
              </a:solidFill>
              <a:effectLst>
                <a:outerShdw blurRad="63500" algn="ctr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0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55440" y="332656"/>
            <a:ext cx="3724275" cy="824880"/>
          </a:xfrm>
        </p:spPr>
        <p:txBody>
          <a:bodyPr>
            <a:normAutofit/>
          </a:bodyPr>
          <a:lstStyle/>
          <a:p>
            <a:r>
              <a:rPr lang="tr-TR" dirty="0" smtClean="0"/>
              <a:t>Korunma 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2"/>
          </p:nvPr>
        </p:nvSpPr>
        <p:spPr>
          <a:xfrm>
            <a:off x="600891" y="1412776"/>
            <a:ext cx="5120640" cy="501415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+mj-lt"/>
              <a:buAutoNum type="arabicPeriod"/>
            </a:pPr>
            <a:endParaRPr lang="tr-TR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>
                <a:solidFill>
                  <a:schemeClr val="tx1"/>
                </a:solidFill>
              </a:rPr>
              <a:t>Kilo verme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/>
              <a:t>Düzgün oturmak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/>
              <a:t>Doğru şekilde ağırlık kaldırmak 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>
                <a:solidFill>
                  <a:schemeClr val="tx1"/>
                </a:solidFill>
              </a:rPr>
              <a:t>Düzgün yatmak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>
                <a:solidFill>
                  <a:schemeClr val="tx1"/>
                </a:solidFill>
              </a:rPr>
              <a:t>Yürümek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/>
              <a:t>Yüzmek</a:t>
            </a:r>
            <a:endParaRPr lang="tr-TR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/>
              <a:t>Düzenli ve dengeli beslenmek</a:t>
            </a:r>
            <a:endParaRPr lang="tr-TR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>
                <a:solidFill>
                  <a:schemeClr val="tx1"/>
                </a:solidFill>
              </a:rPr>
              <a:t>Egzersiz</a:t>
            </a:r>
            <a:endParaRPr lang="tr-TR" sz="2000" b="1" dirty="0"/>
          </a:p>
          <a:p>
            <a:endParaRPr lang="tr-TR" altLang="tr-TR" dirty="0" smtClean="0">
              <a:sym typeface="Wingdings" panose="05000000000000000000" pitchFamily="2" charset="2"/>
            </a:endParaRPr>
          </a:p>
          <a:p>
            <a:r>
              <a:rPr lang="tr-TR" altLang="tr-TR" dirty="0" smtClean="0">
                <a:sym typeface="Wingdings" panose="05000000000000000000" pitchFamily="2" charset="2"/>
              </a:rPr>
              <a:t>Bel </a:t>
            </a:r>
            <a:r>
              <a:rPr lang="tr-TR" altLang="tr-TR" dirty="0">
                <a:sym typeface="Wingdings" panose="05000000000000000000" pitchFamily="2" charset="2"/>
              </a:rPr>
              <a:t>ve karın kaslarını güçlü tutmak</a:t>
            </a:r>
            <a:br>
              <a:rPr lang="tr-TR" altLang="tr-TR" dirty="0">
                <a:sym typeface="Wingdings" panose="05000000000000000000" pitchFamily="2" charset="2"/>
              </a:rPr>
            </a:br>
            <a:r>
              <a:rPr lang="tr-TR" altLang="tr-TR" dirty="0">
                <a:sym typeface="Wingdings" panose="05000000000000000000" pitchFamily="2" charset="2"/>
              </a:rPr>
              <a:t/>
            </a:r>
            <a:br>
              <a:rPr lang="tr-TR" altLang="tr-TR" dirty="0">
                <a:sym typeface="Wingdings" panose="05000000000000000000" pitchFamily="2" charset="2"/>
              </a:rPr>
            </a:br>
            <a:r>
              <a:rPr lang="tr-TR" altLang="tr-TR" dirty="0">
                <a:sym typeface="Wingdings" panose="05000000000000000000" pitchFamily="2" charset="2"/>
              </a:rPr>
              <a:t> </a:t>
            </a:r>
            <a:r>
              <a:rPr lang="tr-TR" altLang="tr-TR" dirty="0" smtClean="0">
                <a:sym typeface="Wingdings" panose="05000000000000000000" pitchFamily="2" charset="2"/>
              </a:rPr>
              <a:t>Solunum</a:t>
            </a:r>
            <a:r>
              <a:rPr lang="tr-TR" altLang="tr-TR" dirty="0">
                <a:sym typeface="Wingdings" panose="05000000000000000000" pitchFamily="2" charset="2"/>
              </a:rPr>
              <a:t>, dolaşım kondisyonunu korumak ve arttırmak</a:t>
            </a:r>
            <a:br>
              <a:rPr lang="tr-TR" altLang="tr-TR" dirty="0">
                <a:sym typeface="Wingdings" panose="05000000000000000000" pitchFamily="2" charset="2"/>
              </a:rPr>
            </a:br>
            <a:endParaRPr lang="tr-TR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>
                <a:solidFill>
                  <a:schemeClr val="tx1"/>
                </a:solidFill>
              </a:rPr>
              <a:t>Günlük yaşam aktivitelerini düzenleme</a:t>
            </a:r>
          </a:p>
          <a:p>
            <a:pPr marL="342900" indent="-342900">
              <a:buFont typeface="+mj-lt"/>
              <a:buAutoNum type="arabicPeriod"/>
            </a:pPr>
            <a:r>
              <a:rPr lang="tr-TR" sz="2000" b="1" dirty="0" smtClean="0">
                <a:solidFill>
                  <a:schemeClr val="tx1"/>
                </a:solidFill>
              </a:rPr>
              <a:t>Ev </a:t>
            </a:r>
            <a:r>
              <a:rPr lang="tr-TR" sz="2000" b="1" dirty="0"/>
              <a:t>ve iş yerini düzenleme</a:t>
            </a:r>
          </a:p>
          <a:p>
            <a:pPr marL="342900" indent="-342900">
              <a:buFont typeface="+mj-lt"/>
              <a:buAutoNum type="arabicPeriod"/>
            </a:pPr>
            <a:r>
              <a:rPr lang="tr-TR" altLang="tr-TR" sz="2000" b="1" dirty="0" smtClean="0">
                <a:sym typeface="Wingdings" panose="05000000000000000000" pitchFamily="2" charset="2"/>
              </a:rPr>
              <a:t>Beli </a:t>
            </a:r>
            <a:r>
              <a:rPr lang="tr-TR" altLang="tr-TR" sz="2000" b="1" dirty="0">
                <a:sym typeface="Wingdings" panose="05000000000000000000" pitchFamily="2" charset="2"/>
              </a:rPr>
              <a:t>zorlayacak sportif faaliyet, vurma, çarpma, düşme gibi zorlamalardan kaçınmak</a:t>
            </a:r>
            <a:br>
              <a:rPr lang="tr-TR" altLang="tr-TR" sz="2000" b="1" dirty="0">
                <a:sym typeface="Wingdings" panose="05000000000000000000" pitchFamily="2" charset="2"/>
              </a:rPr>
            </a:br>
            <a:endParaRPr lang="tr-TR" altLang="tr-TR" sz="2000" b="1" dirty="0">
              <a:sym typeface="Wingdings" panose="05000000000000000000" pitchFamily="2" charset="2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29045"/>
            <a:ext cx="6064087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260648"/>
            <a:ext cx="9753600" cy="1219200"/>
          </a:xfrm>
        </p:spPr>
        <p:txBody>
          <a:bodyPr/>
          <a:lstStyle/>
          <a:p>
            <a:r>
              <a:rPr lang="tr-TR" dirty="0" smtClean="0"/>
              <a:t>Korunma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9416" y="1904998"/>
            <a:ext cx="5313190" cy="403860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80000"/>
              </a:lnSpc>
            </a:pPr>
            <a:r>
              <a:rPr lang="tr-TR" altLang="tr-TR" b="1" dirty="0" smtClean="0"/>
              <a:t>GÜNLÜK AKTİVİTELERİ DÜZENLEME</a:t>
            </a:r>
          </a:p>
          <a:p>
            <a:pPr marL="662940" lvl="1" indent="-342900">
              <a:lnSpc>
                <a:spcPct val="80000"/>
              </a:lnSpc>
            </a:pPr>
            <a:endParaRPr lang="tr-TR" altLang="tr-TR" b="1" dirty="0" smtClean="0"/>
          </a:p>
          <a:p>
            <a:pPr marL="662940" lvl="1" indent="-342900">
              <a:lnSpc>
                <a:spcPct val="80000"/>
              </a:lnSpc>
            </a:pPr>
            <a:r>
              <a:rPr lang="tr-TR" altLang="tr-TR" b="1" dirty="0" smtClean="0"/>
              <a:t>İstirahat</a:t>
            </a:r>
          </a:p>
          <a:p>
            <a:pPr marL="662940" lvl="1" indent="-342900">
              <a:lnSpc>
                <a:spcPct val="80000"/>
              </a:lnSpc>
            </a:pPr>
            <a:r>
              <a:rPr lang="tr-TR" altLang="tr-TR" b="1" dirty="0" smtClean="0"/>
              <a:t>Aşırı yüklenme </a:t>
            </a:r>
            <a:r>
              <a:rPr lang="tr-TR" altLang="tr-TR" dirty="0" smtClean="0"/>
              <a:t>ve travmadan korunma</a:t>
            </a:r>
          </a:p>
          <a:p>
            <a:pPr marL="662940" lvl="1" indent="-342900">
              <a:lnSpc>
                <a:spcPct val="80000"/>
              </a:lnSpc>
            </a:pPr>
            <a:r>
              <a:rPr lang="tr-TR" altLang="tr-TR" dirty="0" smtClean="0"/>
              <a:t>Uzun süre </a:t>
            </a:r>
            <a:r>
              <a:rPr lang="tr-TR" altLang="tr-TR" b="1" dirty="0" smtClean="0"/>
              <a:t>aynı pozisyonda kalmama</a:t>
            </a:r>
          </a:p>
          <a:p>
            <a:pPr marL="662940" lvl="1" indent="-342900">
              <a:lnSpc>
                <a:spcPct val="80000"/>
              </a:lnSpc>
            </a:pPr>
            <a:r>
              <a:rPr lang="tr-TR" altLang="tr-TR" b="1" dirty="0" smtClean="0"/>
              <a:t>Ani hareketlerden kaçınma</a:t>
            </a:r>
          </a:p>
          <a:p>
            <a:pPr marL="662940" lvl="1" indent="-342900">
              <a:lnSpc>
                <a:spcPct val="80000"/>
              </a:lnSpc>
            </a:pPr>
            <a:endParaRPr lang="tr-TR" altLang="tr-TR" dirty="0" smtClean="0"/>
          </a:p>
          <a:p>
            <a:pPr marL="342900" indent="-342900">
              <a:lnSpc>
                <a:spcPct val="80000"/>
              </a:lnSpc>
            </a:pPr>
            <a:endParaRPr lang="tr-TR" altLang="tr-TR" dirty="0" smtClean="0"/>
          </a:p>
          <a:p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600056" y="1904999"/>
            <a:ext cx="5328592" cy="403860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tr-TR" altLang="tr-TR" b="1" dirty="0" smtClean="0"/>
              <a:t>EV VE İŞYERİNİ DÜZENLEME</a:t>
            </a:r>
          </a:p>
          <a:p>
            <a:pPr lvl="1">
              <a:lnSpc>
                <a:spcPct val="80000"/>
              </a:lnSpc>
            </a:pPr>
            <a:endParaRPr lang="tr-TR" altLang="tr-TR" dirty="0" smtClean="0"/>
          </a:p>
          <a:p>
            <a:pPr lvl="1">
              <a:lnSpc>
                <a:spcPct val="80000"/>
              </a:lnSpc>
            </a:pPr>
            <a:r>
              <a:rPr lang="tr-TR" altLang="tr-TR" dirty="0" smtClean="0"/>
              <a:t>Uygun </a:t>
            </a:r>
            <a:r>
              <a:rPr lang="tr-TR" altLang="tr-TR" b="1" dirty="0"/>
              <a:t>oda genişliği ve mobilya seçimi </a:t>
            </a:r>
            <a:r>
              <a:rPr lang="tr-TR" altLang="tr-TR" dirty="0"/>
              <a:t>(hareketi engellemeyen)</a:t>
            </a:r>
          </a:p>
          <a:p>
            <a:pPr lvl="1">
              <a:lnSpc>
                <a:spcPct val="80000"/>
              </a:lnSpc>
            </a:pPr>
            <a:r>
              <a:rPr lang="tr-TR" altLang="tr-TR" b="1" dirty="0" smtClean="0"/>
              <a:t>Masa ve sandalyenin ergonomik olması</a:t>
            </a:r>
          </a:p>
          <a:p>
            <a:pPr lvl="1">
              <a:lnSpc>
                <a:spcPct val="80000"/>
              </a:lnSpc>
            </a:pPr>
            <a:r>
              <a:rPr lang="tr-TR" altLang="tr-TR" b="1" dirty="0" smtClean="0"/>
              <a:t>Eşik ve engebelerin kaldırılması</a:t>
            </a:r>
            <a:endParaRPr lang="tr-TR" altLang="tr-TR" b="1" dirty="0"/>
          </a:p>
          <a:p>
            <a:pPr lvl="1">
              <a:lnSpc>
                <a:spcPct val="80000"/>
              </a:lnSpc>
            </a:pPr>
            <a:r>
              <a:rPr lang="tr-TR" altLang="tr-TR" b="1" dirty="0" smtClean="0"/>
              <a:t>Kaygan </a:t>
            </a:r>
            <a:r>
              <a:rPr lang="tr-TR" altLang="tr-TR" b="1" dirty="0"/>
              <a:t>olmayan </a:t>
            </a:r>
            <a:r>
              <a:rPr lang="tr-TR" altLang="tr-TR" b="1" dirty="0" smtClean="0"/>
              <a:t>zemin</a:t>
            </a:r>
            <a:endParaRPr lang="tr-TR" altLang="tr-TR" b="1" dirty="0"/>
          </a:p>
          <a:p>
            <a:pPr lvl="1">
              <a:lnSpc>
                <a:spcPct val="80000"/>
              </a:lnSpc>
            </a:pPr>
            <a:r>
              <a:rPr lang="tr-TR" altLang="tr-TR" dirty="0" smtClean="0"/>
              <a:t>Uygun </a:t>
            </a:r>
            <a:r>
              <a:rPr lang="tr-TR" altLang="tr-TR" b="1" dirty="0"/>
              <a:t>yatak</a:t>
            </a:r>
            <a:r>
              <a:rPr lang="tr-TR" altLang="tr-TR" dirty="0"/>
              <a:t> </a:t>
            </a:r>
            <a:r>
              <a:rPr lang="tr-TR" altLang="tr-TR" dirty="0" smtClean="0"/>
              <a:t>seçimi (çökmeyen)</a:t>
            </a:r>
            <a:endParaRPr lang="tr-TR" altLang="tr-TR" dirty="0"/>
          </a:p>
          <a:p>
            <a:pPr lvl="1">
              <a:lnSpc>
                <a:spcPct val="80000"/>
              </a:lnSpc>
            </a:pPr>
            <a:r>
              <a:rPr lang="tr-TR" altLang="tr-TR" dirty="0" smtClean="0"/>
              <a:t>Ortamın </a:t>
            </a:r>
            <a:r>
              <a:rPr lang="tr-TR" altLang="tr-TR" b="1" dirty="0"/>
              <a:t>iyi aydınlatılması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3477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657600" y="2679701"/>
            <a:ext cx="54864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3400" b="1" dirty="0">
                <a:solidFill>
                  <a:srgbClr val="CC3300"/>
                </a:solidFill>
                <a:latin typeface="+mn-lt"/>
              </a:rPr>
              <a:t>YANLIŞLAR</a:t>
            </a:r>
            <a:br>
              <a:rPr lang="tr-TR" altLang="tr-TR" sz="3400" b="1" dirty="0">
                <a:solidFill>
                  <a:srgbClr val="CC3300"/>
                </a:solidFill>
                <a:latin typeface="+mn-lt"/>
              </a:rPr>
            </a:br>
            <a:r>
              <a:rPr lang="tr-TR" altLang="tr-TR" sz="3400" b="1" dirty="0">
                <a:solidFill>
                  <a:srgbClr val="CC3300"/>
                </a:solidFill>
                <a:latin typeface="+mn-lt"/>
              </a:rPr>
              <a:t>                  VE</a:t>
            </a:r>
            <a:br>
              <a:rPr lang="tr-TR" altLang="tr-TR" sz="3400" b="1" dirty="0">
                <a:solidFill>
                  <a:srgbClr val="CC3300"/>
                </a:solidFill>
                <a:latin typeface="+mn-lt"/>
              </a:rPr>
            </a:br>
            <a:r>
              <a:rPr lang="tr-TR" altLang="tr-TR" sz="3400" b="1" dirty="0">
                <a:solidFill>
                  <a:srgbClr val="CC3300"/>
                </a:solidFill>
                <a:latin typeface="+mn-lt"/>
              </a:rPr>
              <a:t>                    DOĞRULAR </a:t>
            </a:r>
          </a:p>
        </p:txBody>
      </p:sp>
      <p:pic>
        <p:nvPicPr>
          <p:cNvPr id="15363" name="Picture 28" descr="0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19600"/>
            <a:ext cx="2514600" cy="1843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0" descr="00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1"/>
            <a:ext cx="24384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416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6" descr="001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77" y="916931"/>
            <a:ext cx="2596438" cy="19851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9" descr="00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60" y="916931"/>
            <a:ext cx="2709680" cy="198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4" descr="007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78" y="3161934"/>
            <a:ext cx="2596437" cy="191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7" descr="008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91" y="3107121"/>
            <a:ext cx="2709680" cy="191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21" descr="009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77" y="5220565"/>
            <a:ext cx="2596438" cy="16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4" descr="010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64" y="5220564"/>
            <a:ext cx="2212658" cy="162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27" descr="011"/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152" y="5205894"/>
            <a:ext cx="2455296" cy="163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289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892300" y="22860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YANLIŞ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835400" y="2316164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DOĞRU</a:t>
            </a:r>
          </a:p>
        </p:txBody>
      </p:sp>
      <p:pic>
        <p:nvPicPr>
          <p:cNvPr id="17413" name="Picture 7" descr="00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63" y="444137"/>
            <a:ext cx="2517125" cy="18450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" descr="004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9813"/>
            <a:ext cx="2632166" cy="192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2" descr="005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32" y="2546673"/>
            <a:ext cx="2555225" cy="187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5" descr="006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28" y="2615290"/>
            <a:ext cx="2163354" cy="295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18"/>
          <p:cNvSpPr txBox="1">
            <a:spLocks noChangeArrowheads="1"/>
          </p:cNvSpPr>
          <p:nvPr/>
        </p:nvSpPr>
        <p:spPr bwMode="auto">
          <a:xfrm>
            <a:off x="1728901" y="4445224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sp>
        <p:nvSpPr>
          <p:cNvPr id="17418" name="Text Box 19"/>
          <p:cNvSpPr txBox="1">
            <a:spLocks noChangeArrowheads="1"/>
          </p:cNvSpPr>
          <p:nvPr/>
        </p:nvSpPr>
        <p:spPr bwMode="auto">
          <a:xfrm>
            <a:off x="5736782" y="3815798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pic>
        <p:nvPicPr>
          <p:cNvPr id="17420" name="Picture 21" descr="020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31" y="4782103"/>
            <a:ext cx="2555225" cy="187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4" descr="024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884" y="444137"/>
            <a:ext cx="2856322" cy="209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Text Box 27"/>
          <p:cNvSpPr txBox="1">
            <a:spLocks noChangeArrowheads="1"/>
          </p:cNvSpPr>
          <p:nvPr/>
        </p:nvSpPr>
        <p:spPr bwMode="auto">
          <a:xfrm>
            <a:off x="1683076" y="658336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pic>
        <p:nvPicPr>
          <p:cNvPr id="17424" name="Picture 30" descr="019"/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772" y="4782103"/>
            <a:ext cx="2457397" cy="180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3" descr="025"/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884" y="3329477"/>
            <a:ext cx="2856322" cy="209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Text Box 36"/>
          <p:cNvSpPr txBox="1">
            <a:spLocks noChangeArrowheads="1"/>
          </p:cNvSpPr>
          <p:nvPr/>
        </p:nvSpPr>
        <p:spPr bwMode="auto">
          <a:xfrm>
            <a:off x="4075759" y="658336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17427" name="Text Box 43"/>
          <p:cNvSpPr txBox="1">
            <a:spLocks noChangeArrowheads="1"/>
          </p:cNvSpPr>
          <p:nvPr/>
        </p:nvSpPr>
        <p:spPr bwMode="auto">
          <a:xfrm>
            <a:off x="8991600" y="2590801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sp>
        <p:nvSpPr>
          <p:cNvPr id="17428" name="Text Box 45"/>
          <p:cNvSpPr txBox="1">
            <a:spLocks noChangeArrowheads="1"/>
          </p:cNvSpPr>
          <p:nvPr/>
        </p:nvSpPr>
        <p:spPr bwMode="auto">
          <a:xfrm>
            <a:off x="8991600" y="5568077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DOĞRU</a:t>
            </a:r>
          </a:p>
        </p:txBody>
      </p:sp>
    </p:spTree>
    <p:extLst>
      <p:ext uri="{BB962C8B-B14F-4D97-AF65-F5344CB8AC3E}">
        <p14:creationId xmlns:p14="http://schemas.microsoft.com/office/powerpoint/2010/main" val="2013927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02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7" y="236507"/>
            <a:ext cx="2686278" cy="19701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02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43" y="236507"/>
            <a:ext cx="2721902" cy="199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28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23" y="236507"/>
            <a:ext cx="2404097" cy="19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2" descr="029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998" y="216739"/>
            <a:ext cx="1850985" cy="201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6" descr="117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7" y="2827307"/>
            <a:ext cx="2686277" cy="19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9" descr="118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54" y="2827307"/>
            <a:ext cx="2762346" cy="197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2" descr="119"/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5" y="2814658"/>
            <a:ext cx="2703525" cy="198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5" descr="120"/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891" y="2827308"/>
            <a:ext cx="2707921" cy="198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 Box 29"/>
          <p:cNvSpPr txBox="1">
            <a:spLocks noChangeArrowheads="1"/>
          </p:cNvSpPr>
          <p:nvPr/>
        </p:nvSpPr>
        <p:spPr bwMode="auto">
          <a:xfrm>
            <a:off x="1905000" y="48006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YANLIŞ</a:t>
            </a:r>
          </a:p>
        </p:txBody>
      </p:sp>
      <p:sp>
        <p:nvSpPr>
          <p:cNvPr id="18445" name="Text Box 30"/>
          <p:cNvSpPr txBox="1">
            <a:spLocks noChangeArrowheads="1"/>
          </p:cNvSpPr>
          <p:nvPr/>
        </p:nvSpPr>
        <p:spPr bwMode="auto">
          <a:xfrm>
            <a:off x="7143568" y="491796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18446" name="Text Box 31"/>
          <p:cNvSpPr txBox="1">
            <a:spLocks noChangeArrowheads="1"/>
          </p:cNvSpPr>
          <p:nvPr/>
        </p:nvSpPr>
        <p:spPr bwMode="auto">
          <a:xfrm>
            <a:off x="3962400" y="48006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YANLIŞ</a:t>
            </a:r>
          </a:p>
        </p:txBody>
      </p:sp>
      <p:sp>
        <p:nvSpPr>
          <p:cNvPr id="18447" name="Text Box 32"/>
          <p:cNvSpPr txBox="1">
            <a:spLocks noChangeArrowheads="1"/>
          </p:cNvSpPr>
          <p:nvPr/>
        </p:nvSpPr>
        <p:spPr bwMode="auto">
          <a:xfrm>
            <a:off x="10124281" y="4937919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</p:spTree>
    <p:extLst>
      <p:ext uri="{BB962C8B-B14F-4D97-AF65-F5344CB8AC3E}">
        <p14:creationId xmlns:p14="http://schemas.microsoft.com/office/powerpoint/2010/main" val="3728583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0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64093"/>
            <a:ext cx="2544764" cy="18663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013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16536"/>
            <a:ext cx="2477588" cy="181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4740916" y="2210825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/>
        </p:nvSpPr>
        <p:spPr bwMode="auto">
          <a:xfrm>
            <a:off x="1805783" y="2209644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YANLIŞ</a:t>
            </a:r>
          </a:p>
        </p:txBody>
      </p:sp>
      <p:pic>
        <p:nvPicPr>
          <p:cNvPr id="19463" name="Picture 14" descr="034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68" y="2819401"/>
            <a:ext cx="2532063" cy="185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7" descr="035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7" y="2819401"/>
            <a:ext cx="2495051" cy="182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20"/>
          <p:cNvSpPr txBox="1">
            <a:spLocks noChangeArrowheads="1"/>
          </p:cNvSpPr>
          <p:nvPr/>
        </p:nvSpPr>
        <p:spPr bwMode="auto">
          <a:xfrm>
            <a:off x="4648200" y="4892957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19466" name="Text Box 21"/>
          <p:cNvSpPr txBox="1">
            <a:spLocks noChangeArrowheads="1"/>
          </p:cNvSpPr>
          <p:nvPr/>
        </p:nvSpPr>
        <p:spPr bwMode="auto">
          <a:xfrm>
            <a:off x="1606731" y="4892956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pic>
        <p:nvPicPr>
          <p:cNvPr id="19468" name="Picture 23" descr="016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196" y="1567543"/>
            <a:ext cx="2386720" cy="17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6" descr="017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51" y="1567543"/>
            <a:ext cx="2386719" cy="175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Text Box 33"/>
          <p:cNvSpPr txBox="1">
            <a:spLocks noChangeArrowheads="1"/>
          </p:cNvSpPr>
          <p:nvPr/>
        </p:nvSpPr>
        <p:spPr bwMode="auto">
          <a:xfrm>
            <a:off x="7730110" y="3547053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DOĞRU</a:t>
            </a:r>
          </a:p>
        </p:txBody>
      </p:sp>
      <p:sp>
        <p:nvSpPr>
          <p:cNvPr id="19471" name="Text Box 34"/>
          <p:cNvSpPr txBox="1">
            <a:spLocks noChangeArrowheads="1"/>
          </p:cNvSpPr>
          <p:nvPr/>
        </p:nvSpPr>
        <p:spPr bwMode="auto">
          <a:xfrm>
            <a:off x="10371908" y="3479719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</p:spTree>
    <p:extLst>
      <p:ext uri="{BB962C8B-B14F-4D97-AF65-F5344CB8AC3E}">
        <p14:creationId xmlns:p14="http://schemas.microsoft.com/office/powerpoint/2010/main" val="2269493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4616316" y="2213987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724298" y="213450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pic>
        <p:nvPicPr>
          <p:cNvPr id="20485" name="Picture 7" descr="0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3854451"/>
            <a:ext cx="23813" cy="17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9" descr="023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1" y="216375"/>
            <a:ext cx="2575196" cy="188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2" descr="030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9" y="2743201"/>
            <a:ext cx="2597015" cy="190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5" descr="032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743201"/>
            <a:ext cx="2562496" cy="187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18"/>
          <p:cNvSpPr txBox="1">
            <a:spLocks noChangeArrowheads="1"/>
          </p:cNvSpPr>
          <p:nvPr/>
        </p:nvSpPr>
        <p:spPr bwMode="auto">
          <a:xfrm>
            <a:off x="7508334" y="4568546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20490" name="Text Box 19"/>
          <p:cNvSpPr txBox="1">
            <a:spLocks noChangeArrowheads="1"/>
          </p:cNvSpPr>
          <p:nvPr/>
        </p:nvSpPr>
        <p:spPr bwMode="auto">
          <a:xfrm>
            <a:off x="1724298" y="458100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sp>
        <p:nvSpPr>
          <p:cNvPr id="20491" name="Text Box 20"/>
          <p:cNvSpPr txBox="1">
            <a:spLocks noChangeArrowheads="1"/>
          </p:cNvSpPr>
          <p:nvPr/>
        </p:nvSpPr>
        <p:spPr bwMode="auto">
          <a:xfrm>
            <a:off x="4616316" y="4568546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pic>
        <p:nvPicPr>
          <p:cNvPr id="20493" name="Picture 22" descr="031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72" y="2743201"/>
            <a:ext cx="2780354" cy="18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25" descr="033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539" y="2743202"/>
            <a:ext cx="2381844" cy="181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5" name="Text Box 28"/>
          <p:cNvSpPr txBox="1">
            <a:spLocks noChangeArrowheads="1"/>
          </p:cNvSpPr>
          <p:nvPr/>
        </p:nvSpPr>
        <p:spPr bwMode="auto">
          <a:xfrm>
            <a:off x="10163992" y="4581002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pic>
        <p:nvPicPr>
          <p:cNvPr id="20496" name="Picture 29" descr="038"/>
          <p:cNvPicPr>
            <a:picLocks noGrp="1"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9" y="4843184"/>
            <a:ext cx="2584315" cy="189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32" descr="0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4855640"/>
            <a:ext cx="1616164" cy="1885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5" descr="022"/>
          <p:cNvPicPr>
            <a:picLocks noGrp="1"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9" y="222387"/>
            <a:ext cx="2584315" cy="189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9" name="Text Box 38"/>
          <p:cNvSpPr txBox="1">
            <a:spLocks noChangeArrowheads="1"/>
          </p:cNvSpPr>
          <p:nvPr/>
        </p:nvSpPr>
        <p:spPr bwMode="auto">
          <a:xfrm>
            <a:off x="4566967" y="6643312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20500" name="Text Box 39"/>
          <p:cNvSpPr txBox="1">
            <a:spLocks noChangeArrowheads="1"/>
          </p:cNvSpPr>
          <p:nvPr/>
        </p:nvSpPr>
        <p:spPr bwMode="auto">
          <a:xfrm>
            <a:off x="1724298" y="6613496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</p:spTree>
    <p:extLst>
      <p:ext uri="{BB962C8B-B14F-4D97-AF65-F5344CB8AC3E}">
        <p14:creationId xmlns:p14="http://schemas.microsoft.com/office/powerpoint/2010/main" val="41247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962400" y="2163764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841500" y="213360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YANLIŞ</a:t>
            </a:r>
          </a:p>
        </p:txBody>
      </p:sp>
      <p:pic>
        <p:nvPicPr>
          <p:cNvPr id="21509" name="Picture 7" descr="11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3" y="197473"/>
            <a:ext cx="2531701" cy="185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11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16403"/>
            <a:ext cx="2505890" cy="18378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1"/>
          <p:cNvSpPr txBox="1">
            <a:spLocks noChangeArrowheads="1"/>
          </p:cNvSpPr>
          <p:nvPr/>
        </p:nvSpPr>
        <p:spPr bwMode="auto">
          <a:xfrm>
            <a:off x="4400550" y="5695952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DOĞRU</a:t>
            </a:r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1431313" y="5693950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pic>
        <p:nvPicPr>
          <p:cNvPr id="21514" name="Picture 14" descr="036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93" y="2681162"/>
            <a:ext cx="2104663" cy="286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7" descr="037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2667001"/>
            <a:ext cx="2218509" cy="288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Text Box 20"/>
          <p:cNvSpPr txBox="1">
            <a:spLocks noChangeArrowheads="1"/>
          </p:cNvSpPr>
          <p:nvPr/>
        </p:nvSpPr>
        <p:spPr bwMode="auto">
          <a:xfrm>
            <a:off x="10412482" y="5087984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/>
              <a:t>DOĞRU</a:t>
            </a:r>
          </a:p>
        </p:txBody>
      </p:sp>
      <p:sp>
        <p:nvSpPr>
          <p:cNvPr id="21517" name="Text Box 21"/>
          <p:cNvSpPr txBox="1">
            <a:spLocks noChangeArrowheads="1"/>
          </p:cNvSpPr>
          <p:nvPr/>
        </p:nvSpPr>
        <p:spPr bwMode="auto">
          <a:xfrm>
            <a:off x="7804265" y="5087983"/>
            <a:ext cx="762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b="1" dirty="0"/>
              <a:t>YANLIŞ</a:t>
            </a:r>
          </a:p>
        </p:txBody>
      </p:sp>
      <p:pic>
        <p:nvPicPr>
          <p:cNvPr id="21519" name="Picture 23" descr="040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656" y="2408238"/>
            <a:ext cx="2487218" cy="2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6" descr="041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834" y="2408238"/>
            <a:ext cx="1705296" cy="241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501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101322" y="395828"/>
            <a:ext cx="3724275" cy="736052"/>
          </a:xfrm>
        </p:spPr>
        <p:txBody>
          <a:bodyPr>
            <a:normAutofit/>
          </a:bodyPr>
          <a:lstStyle/>
          <a:p>
            <a:r>
              <a:rPr lang="tr-TR" dirty="0" smtClean="0"/>
              <a:t>Tıbbi Tedavi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2"/>
          </p:nvPr>
        </p:nvSpPr>
        <p:spPr>
          <a:xfrm>
            <a:off x="567106" y="1632325"/>
            <a:ext cx="3560757" cy="363976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tx1"/>
                </a:solidFill>
              </a:rPr>
              <a:t>İlaç Tedavisi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smtClean="0">
                <a:solidFill>
                  <a:schemeClr val="tx1"/>
                </a:solidFill>
              </a:rPr>
              <a:t>Enjeksiyonlar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800" b="1" dirty="0" smtClean="0">
                <a:solidFill>
                  <a:schemeClr val="tx1"/>
                </a:solidFill>
              </a:rPr>
              <a:t>PRP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800" b="1" dirty="0" err="1" smtClean="0">
                <a:solidFill>
                  <a:schemeClr val="tx1"/>
                </a:solidFill>
              </a:rPr>
              <a:t>Steroid</a:t>
            </a:r>
            <a:r>
              <a:rPr lang="tr-TR" sz="1800" b="1" dirty="0" smtClean="0">
                <a:solidFill>
                  <a:schemeClr val="tx1"/>
                </a:solidFill>
              </a:rPr>
              <a:t> ve Lokal </a:t>
            </a:r>
            <a:r>
              <a:rPr lang="tr-TR" sz="1800" b="1" dirty="0" err="1" smtClean="0">
                <a:solidFill>
                  <a:schemeClr val="tx1"/>
                </a:solidFill>
              </a:rPr>
              <a:t>anestezik</a:t>
            </a:r>
            <a:r>
              <a:rPr lang="tr-TR" sz="1800" b="1" dirty="0" smtClean="0">
                <a:solidFill>
                  <a:schemeClr val="tx1"/>
                </a:solidFill>
              </a:rPr>
              <a:t> vd.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800" b="1" dirty="0" err="1" smtClean="0"/>
              <a:t>Proloterapi</a:t>
            </a:r>
            <a:endParaRPr lang="tr-TR" sz="18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800" b="1" dirty="0" smtClean="0">
                <a:solidFill>
                  <a:schemeClr val="tx1"/>
                </a:solidFill>
              </a:rPr>
              <a:t>Ozon terapi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1800" b="1" dirty="0" err="1" smtClean="0"/>
              <a:t>Epidural</a:t>
            </a:r>
            <a:r>
              <a:rPr lang="tr-TR" sz="1800" b="1" dirty="0" smtClean="0"/>
              <a:t> bloklar</a:t>
            </a:r>
            <a:endParaRPr lang="tr-TR" sz="18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sz="1200" b="1" dirty="0" smtClean="0">
              <a:solidFill>
                <a:schemeClr val="tx1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777" y="859231"/>
            <a:ext cx="4818223" cy="518595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127863" y="1632325"/>
            <a:ext cx="29008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Fizik Tedavi ve Rehabilitasyon Uygulamaları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Sıcak ve soğuk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 err="1"/>
              <a:t>Elektroterapi</a:t>
            </a:r>
            <a:endParaRPr lang="tr-T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 err="1"/>
              <a:t>Magnetoterapi</a:t>
            </a:r>
            <a:endParaRPr lang="tr-TR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Masaj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Egzersizler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Manipülasyon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Korse ve boyunluk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</p:txBody>
      </p:sp>
      <p:sp>
        <p:nvSpPr>
          <p:cNvPr id="5" name="Dikdörtgen 4"/>
          <p:cNvSpPr/>
          <p:nvPr/>
        </p:nvSpPr>
        <p:spPr>
          <a:xfrm>
            <a:off x="2628391" y="5272091"/>
            <a:ext cx="2415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Cerrahi (Ameliyat</a:t>
            </a:r>
            <a:r>
              <a:rPr lang="tr-TR" sz="1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612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27611" y="209324"/>
            <a:ext cx="10058400" cy="1188720"/>
          </a:xfrm>
        </p:spPr>
        <p:txBody>
          <a:bodyPr/>
          <a:lstStyle/>
          <a:p>
            <a:r>
              <a:rPr lang="tr-TR" dirty="0" smtClean="0"/>
              <a:t>Bel ve Boyun Neresi?</a:t>
            </a:r>
            <a:endParaRPr lang="tr-TR" dirty="0"/>
          </a:p>
        </p:txBody>
      </p:sp>
      <p:pic>
        <p:nvPicPr>
          <p:cNvPr id="5" name="Picture 10" descr="1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6" y="1858781"/>
            <a:ext cx="2862943" cy="209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İçerik Yer Tutucusu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38" y="1733754"/>
            <a:ext cx="6205342" cy="4890815"/>
          </a:xfrm>
        </p:spPr>
      </p:pic>
      <p:pic>
        <p:nvPicPr>
          <p:cNvPr id="7" name="Picture 9" descr="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7" y="4179162"/>
            <a:ext cx="2862942" cy="21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9" y="1858781"/>
            <a:ext cx="2742657" cy="160972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9" y="4179161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5"/>
          <p:cNvSpPr>
            <a:spLocks noGrp="1"/>
          </p:cNvSpPr>
          <p:nvPr>
            <p:ph type="title"/>
          </p:nvPr>
        </p:nvSpPr>
        <p:spPr>
          <a:xfrm>
            <a:off x="6479015" y="4293096"/>
            <a:ext cx="4572000" cy="9906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tr-TR" dirty="0"/>
              <a:t>FİZİK TEDAVİ ve </a:t>
            </a:r>
            <a:r>
              <a:rPr lang="tr-TR" dirty="0" smtClean="0"/>
              <a:t>REHABİLİTASYON</a:t>
            </a:r>
            <a:br>
              <a:rPr lang="tr-TR" dirty="0" smtClean="0"/>
            </a:br>
            <a:r>
              <a:rPr lang="tr-TR" dirty="0" smtClean="0"/>
              <a:t>(FTR) uygulamaları</a:t>
            </a:r>
            <a:endParaRPr lang="tr-TR" sz="32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24" name="Resim Yer Tutucusu 23"/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8" r="25428"/>
          <a:stretch>
            <a:fillRect/>
          </a:stretch>
        </p:blipFill>
        <p:spPr>
          <a:xfrm>
            <a:off x="8824100" y="583111"/>
            <a:ext cx="2251932" cy="2779213"/>
          </a:xfrm>
        </p:spPr>
      </p:pic>
      <p:pic>
        <p:nvPicPr>
          <p:cNvPr id="4" name="Resim Yer Tutucusu 3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r="14186"/>
          <a:stretch>
            <a:fillRect/>
          </a:stretch>
        </p:blipFill>
        <p:spPr/>
      </p:pic>
      <p:pic>
        <p:nvPicPr>
          <p:cNvPr id="5" name="Resim Yer Tutucusu 4"/>
          <p:cNvPicPr>
            <a:picLocks noGrp="1" noChangeAspect="1"/>
          </p:cNvPicPr>
          <p:nvPr>
            <p:ph type="pic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6" r="23096"/>
          <a:stretch>
            <a:fillRect/>
          </a:stretch>
        </p:blipFill>
        <p:spPr/>
      </p:pic>
      <p:pic>
        <p:nvPicPr>
          <p:cNvPr id="12" name="Resim Yer Tutucusu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0" r="34310"/>
          <a:stretch>
            <a:fillRect/>
          </a:stretch>
        </p:blipFill>
        <p:spPr>
          <a:xfrm>
            <a:off x="6093985" y="552920"/>
            <a:ext cx="2251932" cy="2779213"/>
          </a:xfrm>
          <a:custGeom>
            <a:avLst/>
            <a:gdLst>
              <a:gd name="connsiteX0" fmla="*/ 986143 w 4149540"/>
              <a:gd name="connsiteY0" fmla="*/ 0 h 5157390"/>
              <a:gd name="connsiteX1" fmla="*/ 1058300 w 4149540"/>
              <a:gd name="connsiteY1" fmla="*/ 0 h 5157390"/>
              <a:gd name="connsiteX2" fmla="*/ 1134640 w 4149540"/>
              <a:gd name="connsiteY2" fmla="*/ 0 h 5157390"/>
              <a:gd name="connsiteX3" fmla="*/ 1214117 w 4149540"/>
              <a:gd name="connsiteY3" fmla="*/ 4305 h 5157390"/>
              <a:gd name="connsiteX4" fmla="*/ 1298823 w 4149540"/>
              <a:gd name="connsiteY4" fmla="*/ 10763 h 5157390"/>
              <a:gd name="connsiteX5" fmla="*/ 1385620 w 4149540"/>
              <a:gd name="connsiteY5" fmla="*/ 18297 h 5157390"/>
              <a:gd name="connsiteX6" fmla="*/ 1473463 w 4149540"/>
              <a:gd name="connsiteY6" fmla="*/ 31212 h 5157390"/>
              <a:gd name="connsiteX7" fmla="*/ 1565490 w 4149540"/>
              <a:gd name="connsiteY7" fmla="*/ 45203 h 5157390"/>
              <a:gd name="connsiteX8" fmla="*/ 1662745 w 4149540"/>
              <a:gd name="connsiteY8" fmla="*/ 62423 h 5157390"/>
              <a:gd name="connsiteX9" fmla="*/ 1761045 w 4149540"/>
              <a:gd name="connsiteY9" fmla="*/ 85024 h 5157390"/>
              <a:gd name="connsiteX10" fmla="*/ 1861437 w 4149540"/>
              <a:gd name="connsiteY10" fmla="*/ 109778 h 5157390"/>
              <a:gd name="connsiteX11" fmla="*/ 1964966 w 4149540"/>
              <a:gd name="connsiteY11" fmla="*/ 138837 h 5157390"/>
              <a:gd name="connsiteX12" fmla="*/ 2073724 w 4149540"/>
              <a:gd name="connsiteY12" fmla="*/ 171123 h 5157390"/>
              <a:gd name="connsiteX13" fmla="*/ 2075816 w 4149540"/>
              <a:gd name="connsiteY13" fmla="*/ 168972 h 5157390"/>
              <a:gd name="connsiteX14" fmla="*/ 2084182 w 4149540"/>
              <a:gd name="connsiteY14" fmla="*/ 167895 h 5157390"/>
              <a:gd name="connsiteX15" fmla="*/ 2097777 w 4149540"/>
              <a:gd name="connsiteY15" fmla="*/ 161438 h 5157390"/>
              <a:gd name="connsiteX16" fmla="*/ 2115554 w 4149540"/>
              <a:gd name="connsiteY16" fmla="*/ 154980 h 5157390"/>
              <a:gd name="connsiteX17" fmla="*/ 2137515 w 4149540"/>
              <a:gd name="connsiteY17" fmla="*/ 148523 h 5157390"/>
              <a:gd name="connsiteX18" fmla="*/ 2165750 w 4149540"/>
              <a:gd name="connsiteY18" fmla="*/ 138837 h 5157390"/>
              <a:gd name="connsiteX19" fmla="*/ 2196077 w 4149540"/>
              <a:gd name="connsiteY19" fmla="*/ 128074 h 5157390"/>
              <a:gd name="connsiteX20" fmla="*/ 2232678 w 4149540"/>
              <a:gd name="connsiteY20" fmla="*/ 117312 h 5157390"/>
              <a:gd name="connsiteX21" fmla="*/ 2272417 w 4149540"/>
              <a:gd name="connsiteY21" fmla="*/ 107625 h 5157390"/>
              <a:gd name="connsiteX22" fmla="*/ 2316338 w 4149540"/>
              <a:gd name="connsiteY22" fmla="*/ 94710 h 5157390"/>
              <a:gd name="connsiteX23" fmla="*/ 2364443 w 4149540"/>
              <a:gd name="connsiteY23" fmla="*/ 85024 h 5157390"/>
              <a:gd name="connsiteX24" fmla="*/ 2416730 w 4149540"/>
              <a:gd name="connsiteY24" fmla="*/ 72109 h 5157390"/>
              <a:gd name="connsiteX25" fmla="*/ 2471109 w 4149540"/>
              <a:gd name="connsiteY25" fmla="*/ 62423 h 5157390"/>
              <a:gd name="connsiteX26" fmla="*/ 2529671 w 4149540"/>
              <a:gd name="connsiteY26" fmla="*/ 49508 h 5157390"/>
              <a:gd name="connsiteX27" fmla="*/ 2589279 w 4149540"/>
              <a:gd name="connsiteY27" fmla="*/ 40899 h 5157390"/>
              <a:gd name="connsiteX28" fmla="*/ 2654117 w 4149540"/>
              <a:gd name="connsiteY28" fmla="*/ 31212 h 5157390"/>
              <a:gd name="connsiteX29" fmla="*/ 2722089 w 4149540"/>
              <a:gd name="connsiteY29" fmla="*/ 22602 h 5157390"/>
              <a:gd name="connsiteX30" fmla="*/ 2790064 w 4149540"/>
              <a:gd name="connsiteY30" fmla="*/ 16144 h 5157390"/>
              <a:gd name="connsiteX31" fmla="*/ 2862221 w 4149540"/>
              <a:gd name="connsiteY31" fmla="*/ 10763 h 5157390"/>
              <a:gd name="connsiteX32" fmla="*/ 2937515 w 4149540"/>
              <a:gd name="connsiteY32" fmla="*/ 6458 h 5157390"/>
              <a:gd name="connsiteX33" fmla="*/ 3012809 w 4149540"/>
              <a:gd name="connsiteY33" fmla="*/ 6458 h 5157390"/>
              <a:gd name="connsiteX34" fmla="*/ 3089149 w 4149540"/>
              <a:gd name="connsiteY34" fmla="*/ 6458 h 5157390"/>
              <a:gd name="connsiteX35" fmla="*/ 3169671 w 4149540"/>
              <a:gd name="connsiteY35" fmla="*/ 8610 h 5157390"/>
              <a:gd name="connsiteX36" fmla="*/ 3250194 w 4149540"/>
              <a:gd name="connsiteY36" fmla="*/ 13992 h 5157390"/>
              <a:gd name="connsiteX37" fmla="*/ 3334900 w 4149540"/>
              <a:gd name="connsiteY37" fmla="*/ 20449 h 5157390"/>
              <a:gd name="connsiteX38" fmla="*/ 3416468 w 4149540"/>
              <a:gd name="connsiteY38" fmla="*/ 33364 h 5157390"/>
              <a:gd name="connsiteX39" fmla="*/ 3503267 w 4149540"/>
              <a:gd name="connsiteY39" fmla="*/ 45203 h 5157390"/>
              <a:gd name="connsiteX40" fmla="*/ 3586927 w 4149540"/>
              <a:gd name="connsiteY40" fmla="*/ 64575 h 5157390"/>
              <a:gd name="connsiteX41" fmla="*/ 3673723 w 4149540"/>
              <a:gd name="connsiteY41" fmla="*/ 85024 h 5157390"/>
              <a:gd name="connsiteX42" fmla="*/ 3760521 w 4149540"/>
              <a:gd name="connsiteY42" fmla="*/ 109778 h 5157390"/>
              <a:gd name="connsiteX43" fmla="*/ 3848364 w 4149540"/>
              <a:gd name="connsiteY43" fmla="*/ 138837 h 5157390"/>
              <a:gd name="connsiteX44" fmla="*/ 3935161 w 4149540"/>
              <a:gd name="connsiteY44" fmla="*/ 171123 h 5157390"/>
              <a:gd name="connsiteX45" fmla="*/ 3938299 w 4149540"/>
              <a:gd name="connsiteY45" fmla="*/ 171123 h 5157390"/>
              <a:gd name="connsiteX46" fmla="*/ 3940390 w 4149540"/>
              <a:gd name="connsiteY46" fmla="*/ 173277 h 5157390"/>
              <a:gd name="connsiteX47" fmla="*/ 3944573 w 4149540"/>
              <a:gd name="connsiteY47" fmla="*/ 181887 h 5157390"/>
              <a:gd name="connsiteX48" fmla="*/ 3950848 w 4149540"/>
              <a:gd name="connsiteY48" fmla="*/ 193725 h 5157390"/>
              <a:gd name="connsiteX49" fmla="*/ 3959214 w 4149540"/>
              <a:gd name="connsiteY49" fmla="*/ 210945 h 5157390"/>
              <a:gd name="connsiteX50" fmla="*/ 3968625 w 4149540"/>
              <a:gd name="connsiteY50" fmla="*/ 233547 h 5157390"/>
              <a:gd name="connsiteX51" fmla="*/ 3979083 w 4149540"/>
              <a:gd name="connsiteY51" fmla="*/ 260453 h 5157390"/>
              <a:gd name="connsiteX52" fmla="*/ 3992678 w 4149540"/>
              <a:gd name="connsiteY52" fmla="*/ 291663 h 5157390"/>
              <a:gd name="connsiteX53" fmla="*/ 4005227 w 4149540"/>
              <a:gd name="connsiteY53" fmla="*/ 328257 h 5157390"/>
              <a:gd name="connsiteX54" fmla="*/ 4018821 w 4149540"/>
              <a:gd name="connsiteY54" fmla="*/ 370230 h 5157390"/>
              <a:gd name="connsiteX55" fmla="*/ 4035553 w 4149540"/>
              <a:gd name="connsiteY55" fmla="*/ 417585 h 5157390"/>
              <a:gd name="connsiteX56" fmla="*/ 4049148 w 4149540"/>
              <a:gd name="connsiteY56" fmla="*/ 467093 h 5157390"/>
              <a:gd name="connsiteX57" fmla="*/ 4062743 w 4149540"/>
              <a:gd name="connsiteY57" fmla="*/ 523058 h 5157390"/>
              <a:gd name="connsiteX58" fmla="*/ 4077383 w 4149540"/>
              <a:gd name="connsiteY58" fmla="*/ 582252 h 5157390"/>
              <a:gd name="connsiteX59" fmla="*/ 4090978 w 4149540"/>
              <a:gd name="connsiteY59" fmla="*/ 648978 h 5157390"/>
              <a:gd name="connsiteX60" fmla="*/ 4105619 w 4149540"/>
              <a:gd name="connsiteY60" fmla="*/ 718935 h 5157390"/>
              <a:gd name="connsiteX61" fmla="*/ 4115030 w 4149540"/>
              <a:gd name="connsiteY61" fmla="*/ 793197 h 5157390"/>
              <a:gd name="connsiteX62" fmla="*/ 4127579 w 4149540"/>
              <a:gd name="connsiteY62" fmla="*/ 871763 h 5157390"/>
              <a:gd name="connsiteX63" fmla="*/ 4135945 w 4149540"/>
              <a:gd name="connsiteY63" fmla="*/ 954635 h 5157390"/>
              <a:gd name="connsiteX64" fmla="*/ 4141174 w 4149540"/>
              <a:gd name="connsiteY64" fmla="*/ 1041810 h 5157390"/>
              <a:gd name="connsiteX65" fmla="*/ 4147449 w 4149540"/>
              <a:gd name="connsiteY65" fmla="*/ 1134368 h 5157390"/>
              <a:gd name="connsiteX66" fmla="*/ 4149540 w 4149540"/>
              <a:gd name="connsiteY66" fmla="*/ 1231230 h 5157390"/>
              <a:gd name="connsiteX67" fmla="*/ 4147449 w 4149540"/>
              <a:gd name="connsiteY67" fmla="*/ 1332398 h 5157390"/>
              <a:gd name="connsiteX68" fmla="*/ 4145357 w 4149540"/>
              <a:gd name="connsiteY68" fmla="*/ 1437870 h 5157390"/>
              <a:gd name="connsiteX69" fmla="*/ 4136991 w 4149540"/>
              <a:gd name="connsiteY69" fmla="*/ 1547648 h 5157390"/>
              <a:gd name="connsiteX70" fmla="*/ 4127579 w 4149540"/>
              <a:gd name="connsiteY70" fmla="*/ 1661730 h 5157390"/>
              <a:gd name="connsiteX71" fmla="*/ 4115030 w 4149540"/>
              <a:gd name="connsiteY71" fmla="*/ 1779041 h 5157390"/>
              <a:gd name="connsiteX72" fmla="*/ 4097253 w 4149540"/>
              <a:gd name="connsiteY72" fmla="*/ 1902811 h 5157390"/>
              <a:gd name="connsiteX73" fmla="*/ 4075292 w 4149540"/>
              <a:gd name="connsiteY73" fmla="*/ 2028731 h 5157390"/>
              <a:gd name="connsiteX74" fmla="*/ 4049148 w 4149540"/>
              <a:gd name="connsiteY74" fmla="*/ 2158958 h 5157390"/>
              <a:gd name="connsiteX75" fmla="*/ 4016730 w 4149540"/>
              <a:gd name="connsiteY75" fmla="*/ 2295641 h 5157390"/>
              <a:gd name="connsiteX76" fmla="*/ 3981174 w 4149540"/>
              <a:gd name="connsiteY76" fmla="*/ 2434478 h 5157390"/>
              <a:gd name="connsiteX77" fmla="*/ 3938299 w 4149540"/>
              <a:gd name="connsiteY77" fmla="*/ 2578696 h 5157390"/>
              <a:gd name="connsiteX78" fmla="*/ 3940390 w 4149540"/>
              <a:gd name="connsiteY78" fmla="*/ 2583001 h 5157390"/>
              <a:gd name="connsiteX79" fmla="*/ 3944573 w 4149540"/>
              <a:gd name="connsiteY79" fmla="*/ 2592686 h 5157390"/>
              <a:gd name="connsiteX80" fmla="*/ 3950848 w 4149540"/>
              <a:gd name="connsiteY80" fmla="*/ 2609906 h 5157390"/>
              <a:gd name="connsiteX81" fmla="*/ 3959214 w 4149540"/>
              <a:gd name="connsiteY81" fmla="*/ 2632508 h 5157390"/>
              <a:gd name="connsiteX82" fmla="*/ 3966534 w 4149540"/>
              <a:gd name="connsiteY82" fmla="*/ 2661566 h 5157390"/>
              <a:gd name="connsiteX83" fmla="*/ 3979083 w 4149540"/>
              <a:gd name="connsiteY83" fmla="*/ 2696006 h 5157390"/>
              <a:gd name="connsiteX84" fmla="*/ 3990586 w 4149540"/>
              <a:gd name="connsiteY84" fmla="*/ 2737981 h 5157390"/>
              <a:gd name="connsiteX85" fmla="*/ 4003135 w 4149540"/>
              <a:gd name="connsiteY85" fmla="*/ 2785336 h 5157390"/>
              <a:gd name="connsiteX86" fmla="*/ 4016730 w 4149540"/>
              <a:gd name="connsiteY86" fmla="*/ 2836996 h 5157390"/>
              <a:gd name="connsiteX87" fmla="*/ 4031370 w 4149540"/>
              <a:gd name="connsiteY87" fmla="*/ 2895113 h 5157390"/>
              <a:gd name="connsiteX88" fmla="*/ 4044965 w 4149540"/>
              <a:gd name="connsiteY88" fmla="*/ 2956459 h 5157390"/>
              <a:gd name="connsiteX89" fmla="*/ 4059606 w 4149540"/>
              <a:gd name="connsiteY89" fmla="*/ 3023186 h 5157390"/>
              <a:gd name="connsiteX90" fmla="*/ 4073200 w 4149540"/>
              <a:gd name="connsiteY90" fmla="*/ 3093142 h 5157390"/>
              <a:gd name="connsiteX91" fmla="*/ 4086795 w 4149540"/>
              <a:gd name="connsiteY91" fmla="*/ 3167404 h 5157390"/>
              <a:gd name="connsiteX92" fmla="*/ 4099344 w 4149540"/>
              <a:gd name="connsiteY92" fmla="*/ 3248122 h 5157390"/>
              <a:gd name="connsiteX93" fmla="*/ 4111893 w 4149540"/>
              <a:gd name="connsiteY93" fmla="*/ 3330994 h 5157390"/>
              <a:gd name="connsiteX94" fmla="*/ 4121305 w 4149540"/>
              <a:gd name="connsiteY94" fmla="*/ 3414941 h 5157390"/>
              <a:gd name="connsiteX95" fmla="*/ 4129671 w 4149540"/>
              <a:gd name="connsiteY95" fmla="*/ 3506422 h 5157390"/>
              <a:gd name="connsiteX96" fmla="*/ 4135945 w 4149540"/>
              <a:gd name="connsiteY96" fmla="*/ 3598981 h 5157390"/>
              <a:gd name="connsiteX97" fmla="*/ 4139083 w 4149540"/>
              <a:gd name="connsiteY97" fmla="*/ 3694767 h 5157390"/>
              <a:gd name="connsiteX98" fmla="*/ 4141174 w 4149540"/>
              <a:gd name="connsiteY98" fmla="*/ 3793782 h 5157390"/>
              <a:gd name="connsiteX99" fmla="*/ 4141174 w 4149540"/>
              <a:gd name="connsiteY99" fmla="*/ 3892797 h 5157390"/>
              <a:gd name="connsiteX100" fmla="*/ 4139083 w 4149540"/>
              <a:gd name="connsiteY100" fmla="*/ 3996117 h 5157390"/>
              <a:gd name="connsiteX101" fmla="*/ 4131762 w 4149540"/>
              <a:gd name="connsiteY101" fmla="*/ 4101589 h 5157390"/>
              <a:gd name="connsiteX102" fmla="*/ 4123396 w 4149540"/>
              <a:gd name="connsiteY102" fmla="*/ 4207062 h 5157390"/>
              <a:gd name="connsiteX103" fmla="*/ 4109802 w 4149540"/>
              <a:gd name="connsiteY103" fmla="*/ 4316839 h 5157390"/>
              <a:gd name="connsiteX104" fmla="*/ 4090978 w 4149540"/>
              <a:gd name="connsiteY104" fmla="*/ 4425540 h 5157390"/>
              <a:gd name="connsiteX105" fmla="*/ 4071109 w 4149540"/>
              <a:gd name="connsiteY105" fmla="*/ 4535317 h 5157390"/>
              <a:gd name="connsiteX106" fmla="*/ 4044965 w 4149540"/>
              <a:gd name="connsiteY106" fmla="*/ 4649400 h 5157390"/>
              <a:gd name="connsiteX107" fmla="*/ 4014638 w 4149540"/>
              <a:gd name="connsiteY107" fmla="*/ 4760254 h 5157390"/>
              <a:gd name="connsiteX108" fmla="*/ 3979083 w 4149540"/>
              <a:gd name="connsiteY108" fmla="*/ 4872184 h 5157390"/>
              <a:gd name="connsiteX109" fmla="*/ 3938299 w 4149540"/>
              <a:gd name="connsiteY109" fmla="*/ 4986267 h 5157390"/>
              <a:gd name="connsiteX110" fmla="*/ 3937253 w 4149540"/>
              <a:gd name="connsiteY110" fmla="*/ 4987342 h 5157390"/>
              <a:gd name="connsiteX111" fmla="*/ 3930978 w 4149540"/>
              <a:gd name="connsiteY111" fmla="*/ 4989495 h 5157390"/>
              <a:gd name="connsiteX112" fmla="*/ 3922612 w 4149540"/>
              <a:gd name="connsiteY112" fmla="*/ 4995952 h 5157390"/>
              <a:gd name="connsiteX113" fmla="*/ 3909018 w 4149540"/>
              <a:gd name="connsiteY113" fmla="*/ 5002410 h 5157390"/>
              <a:gd name="connsiteX114" fmla="*/ 3890194 w 4149540"/>
              <a:gd name="connsiteY114" fmla="*/ 5011020 h 5157390"/>
              <a:gd name="connsiteX115" fmla="*/ 3870325 w 4149540"/>
              <a:gd name="connsiteY115" fmla="*/ 5018554 h 5157390"/>
              <a:gd name="connsiteX116" fmla="*/ 3846273 w 4149540"/>
              <a:gd name="connsiteY116" fmla="*/ 5029317 h 5157390"/>
              <a:gd name="connsiteX117" fmla="*/ 3815946 w 4149540"/>
              <a:gd name="connsiteY117" fmla="*/ 5039002 h 5157390"/>
              <a:gd name="connsiteX118" fmla="*/ 3784573 w 4149540"/>
              <a:gd name="connsiteY118" fmla="*/ 5051917 h 5157390"/>
              <a:gd name="connsiteX119" fmla="*/ 3750064 w 4149540"/>
              <a:gd name="connsiteY119" fmla="*/ 5064832 h 5157390"/>
              <a:gd name="connsiteX120" fmla="*/ 3710325 w 4149540"/>
              <a:gd name="connsiteY120" fmla="*/ 5074519 h 5157390"/>
              <a:gd name="connsiteX121" fmla="*/ 3665357 w 4149540"/>
              <a:gd name="connsiteY121" fmla="*/ 5087434 h 5157390"/>
              <a:gd name="connsiteX122" fmla="*/ 3619345 w 4149540"/>
              <a:gd name="connsiteY122" fmla="*/ 5099272 h 5157390"/>
              <a:gd name="connsiteX123" fmla="*/ 3569149 w 4149540"/>
              <a:gd name="connsiteY123" fmla="*/ 5110035 h 5157390"/>
              <a:gd name="connsiteX124" fmla="*/ 3514769 w 4149540"/>
              <a:gd name="connsiteY124" fmla="*/ 5119722 h 5157390"/>
              <a:gd name="connsiteX125" fmla="*/ 3459344 w 4149540"/>
              <a:gd name="connsiteY125" fmla="*/ 5130484 h 5157390"/>
              <a:gd name="connsiteX126" fmla="*/ 3396599 w 4149540"/>
              <a:gd name="connsiteY126" fmla="*/ 5139094 h 5157390"/>
              <a:gd name="connsiteX127" fmla="*/ 3332808 w 4149540"/>
              <a:gd name="connsiteY127" fmla="*/ 5144475 h 5157390"/>
              <a:gd name="connsiteX128" fmla="*/ 3263789 w 4149540"/>
              <a:gd name="connsiteY128" fmla="*/ 5150933 h 5157390"/>
              <a:gd name="connsiteX129" fmla="*/ 3193724 w 4149540"/>
              <a:gd name="connsiteY129" fmla="*/ 5155238 h 5157390"/>
              <a:gd name="connsiteX130" fmla="*/ 3117384 w 4149540"/>
              <a:gd name="connsiteY130" fmla="*/ 5157390 h 5157390"/>
              <a:gd name="connsiteX131" fmla="*/ 3038953 w 4149540"/>
              <a:gd name="connsiteY131" fmla="*/ 5155238 h 5157390"/>
              <a:gd name="connsiteX132" fmla="*/ 2959476 w 4149540"/>
              <a:gd name="connsiteY132" fmla="*/ 5153085 h 5157390"/>
              <a:gd name="connsiteX133" fmla="*/ 2872678 w 4149540"/>
              <a:gd name="connsiteY133" fmla="*/ 5146628 h 5157390"/>
              <a:gd name="connsiteX134" fmla="*/ 2784835 w 4149540"/>
              <a:gd name="connsiteY134" fmla="*/ 5139094 h 5157390"/>
              <a:gd name="connsiteX135" fmla="*/ 2691764 w 4149540"/>
              <a:gd name="connsiteY135" fmla="*/ 5128332 h 5157390"/>
              <a:gd name="connsiteX136" fmla="*/ 2597645 w 4149540"/>
              <a:gd name="connsiteY136" fmla="*/ 5114340 h 5157390"/>
              <a:gd name="connsiteX137" fmla="*/ 2499345 w 4149540"/>
              <a:gd name="connsiteY137" fmla="*/ 5094967 h 5157390"/>
              <a:gd name="connsiteX138" fmla="*/ 2396861 w 4149540"/>
              <a:gd name="connsiteY138" fmla="*/ 5074519 h 5157390"/>
              <a:gd name="connsiteX139" fmla="*/ 2292286 w 4149540"/>
              <a:gd name="connsiteY139" fmla="*/ 5049765 h 5157390"/>
              <a:gd name="connsiteX140" fmla="*/ 2184574 w 4149540"/>
              <a:gd name="connsiteY140" fmla="*/ 5018554 h 5157390"/>
              <a:gd name="connsiteX141" fmla="*/ 2073724 w 4149540"/>
              <a:gd name="connsiteY141" fmla="*/ 4986267 h 5157390"/>
              <a:gd name="connsiteX142" fmla="*/ 2069541 w 4149540"/>
              <a:gd name="connsiteY142" fmla="*/ 4987342 h 5157390"/>
              <a:gd name="connsiteX143" fmla="*/ 2062221 w 4149540"/>
              <a:gd name="connsiteY143" fmla="*/ 4989495 h 5157390"/>
              <a:gd name="connsiteX144" fmla="*/ 2049672 w 4149540"/>
              <a:gd name="connsiteY144" fmla="*/ 4993800 h 5157390"/>
              <a:gd name="connsiteX145" fmla="*/ 2031894 w 4149540"/>
              <a:gd name="connsiteY145" fmla="*/ 5002410 h 5157390"/>
              <a:gd name="connsiteX146" fmla="*/ 2009934 w 4149540"/>
              <a:gd name="connsiteY146" fmla="*/ 5008867 h 5157390"/>
              <a:gd name="connsiteX147" fmla="*/ 1981698 w 4149540"/>
              <a:gd name="connsiteY147" fmla="*/ 5018554 h 5157390"/>
              <a:gd name="connsiteX148" fmla="*/ 1949280 w 4149540"/>
              <a:gd name="connsiteY148" fmla="*/ 5029317 h 5157390"/>
              <a:gd name="connsiteX149" fmla="*/ 1912679 w 4149540"/>
              <a:gd name="connsiteY149" fmla="*/ 5039002 h 5157390"/>
              <a:gd name="connsiteX150" fmla="*/ 1872940 w 4149540"/>
              <a:gd name="connsiteY150" fmla="*/ 5049765 h 5157390"/>
              <a:gd name="connsiteX151" fmla="*/ 1829019 w 4149540"/>
              <a:gd name="connsiteY151" fmla="*/ 5062680 h 5157390"/>
              <a:gd name="connsiteX152" fmla="*/ 1780914 w 4149540"/>
              <a:gd name="connsiteY152" fmla="*/ 5072367 h 5157390"/>
              <a:gd name="connsiteX153" fmla="*/ 1730718 w 4149540"/>
              <a:gd name="connsiteY153" fmla="*/ 5085282 h 5157390"/>
              <a:gd name="connsiteX154" fmla="*/ 1674248 w 4149540"/>
              <a:gd name="connsiteY154" fmla="*/ 5097120 h 5157390"/>
              <a:gd name="connsiteX155" fmla="*/ 1615686 w 4149540"/>
              <a:gd name="connsiteY155" fmla="*/ 5107882 h 5157390"/>
              <a:gd name="connsiteX156" fmla="*/ 1556077 w 4149540"/>
              <a:gd name="connsiteY156" fmla="*/ 5117569 h 5157390"/>
              <a:gd name="connsiteX157" fmla="*/ 1491242 w 4149540"/>
              <a:gd name="connsiteY157" fmla="*/ 5126179 h 5157390"/>
              <a:gd name="connsiteX158" fmla="*/ 1425358 w 4149540"/>
              <a:gd name="connsiteY158" fmla="*/ 5134789 h 5157390"/>
              <a:gd name="connsiteX159" fmla="*/ 1355293 w 4149540"/>
              <a:gd name="connsiteY159" fmla="*/ 5142322 h 5157390"/>
              <a:gd name="connsiteX160" fmla="*/ 1283136 w 4149540"/>
              <a:gd name="connsiteY160" fmla="*/ 5146628 h 5157390"/>
              <a:gd name="connsiteX161" fmla="*/ 1208888 w 4149540"/>
              <a:gd name="connsiteY161" fmla="*/ 5150933 h 5157390"/>
              <a:gd name="connsiteX162" fmla="*/ 1132548 w 4149540"/>
              <a:gd name="connsiteY162" fmla="*/ 5153085 h 5157390"/>
              <a:gd name="connsiteX163" fmla="*/ 1056209 w 4149540"/>
              <a:gd name="connsiteY163" fmla="*/ 5153085 h 5157390"/>
              <a:gd name="connsiteX164" fmla="*/ 975686 w 4149540"/>
              <a:gd name="connsiteY164" fmla="*/ 5150933 h 5157390"/>
              <a:gd name="connsiteX165" fmla="*/ 893072 w 4149540"/>
              <a:gd name="connsiteY165" fmla="*/ 5144475 h 5157390"/>
              <a:gd name="connsiteX166" fmla="*/ 811503 w 4149540"/>
              <a:gd name="connsiteY166" fmla="*/ 5136942 h 5157390"/>
              <a:gd name="connsiteX167" fmla="*/ 726797 w 4149540"/>
              <a:gd name="connsiteY167" fmla="*/ 5126179 h 5157390"/>
              <a:gd name="connsiteX168" fmla="*/ 642092 w 4149540"/>
              <a:gd name="connsiteY168" fmla="*/ 5112187 h 5157390"/>
              <a:gd name="connsiteX169" fmla="*/ 556340 w 4149540"/>
              <a:gd name="connsiteY169" fmla="*/ 5092815 h 5157390"/>
              <a:gd name="connsiteX170" fmla="*/ 469543 w 4149540"/>
              <a:gd name="connsiteY170" fmla="*/ 5072367 h 5157390"/>
              <a:gd name="connsiteX171" fmla="*/ 383790 w 4149540"/>
              <a:gd name="connsiteY171" fmla="*/ 5047612 h 5157390"/>
              <a:gd name="connsiteX172" fmla="*/ 294903 w 4149540"/>
              <a:gd name="connsiteY172" fmla="*/ 5018554 h 5157390"/>
              <a:gd name="connsiteX173" fmla="*/ 207060 w 4149540"/>
              <a:gd name="connsiteY173" fmla="*/ 4986267 h 5157390"/>
              <a:gd name="connsiteX174" fmla="*/ 207060 w 4149540"/>
              <a:gd name="connsiteY174" fmla="*/ 4984114 h 5157390"/>
              <a:gd name="connsiteX175" fmla="*/ 202877 w 4149540"/>
              <a:gd name="connsiteY175" fmla="*/ 4975504 h 5157390"/>
              <a:gd name="connsiteX176" fmla="*/ 196601 w 4149540"/>
              <a:gd name="connsiteY176" fmla="*/ 4962589 h 5157390"/>
              <a:gd name="connsiteX177" fmla="*/ 188235 w 4149540"/>
              <a:gd name="connsiteY177" fmla="*/ 4946445 h 5157390"/>
              <a:gd name="connsiteX178" fmla="*/ 178823 w 4149540"/>
              <a:gd name="connsiteY178" fmla="*/ 4923844 h 5157390"/>
              <a:gd name="connsiteX179" fmla="*/ 166274 w 4149540"/>
              <a:gd name="connsiteY179" fmla="*/ 4896937 h 5157390"/>
              <a:gd name="connsiteX180" fmla="*/ 154771 w 4149540"/>
              <a:gd name="connsiteY180" fmla="*/ 4865727 h 5157390"/>
              <a:gd name="connsiteX181" fmla="*/ 142222 w 4149540"/>
              <a:gd name="connsiteY181" fmla="*/ 4829134 h 5157390"/>
              <a:gd name="connsiteX182" fmla="*/ 128627 w 4149540"/>
              <a:gd name="connsiteY182" fmla="*/ 4787160 h 5157390"/>
              <a:gd name="connsiteX183" fmla="*/ 112941 w 4149540"/>
              <a:gd name="connsiteY183" fmla="*/ 4739805 h 5157390"/>
              <a:gd name="connsiteX184" fmla="*/ 98301 w 4149540"/>
              <a:gd name="connsiteY184" fmla="*/ 4690297 h 5157390"/>
              <a:gd name="connsiteX185" fmla="*/ 84706 w 4149540"/>
              <a:gd name="connsiteY185" fmla="*/ 4634332 h 5157390"/>
              <a:gd name="connsiteX186" fmla="*/ 70065 w 4149540"/>
              <a:gd name="connsiteY186" fmla="*/ 4572987 h 5157390"/>
              <a:gd name="connsiteX187" fmla="*/ 56471 w 4149540"/>
              <a:gd name="connsiteY187" fmla="*/ 4508412 h 5157390"/>
              <a:gd name="connsiteX188" fmla="*/ 43922 w 4149540"/>
              <a:gd name="connsiteY188" fmla="*/ 4438455 h 5157390"/>
              <a:gd name="connsiteX189" fmla="*/ 32418 w 4149540"/>
              <a:gd name="connsiteY189" fmla="*/ 4364194 h 5157390"/>
              <a:gd name="connsiteX190" fmla="*/ 21961 w 4149540"/>
              <a:gd name="connsiteY190" fmla="*/ 4285627 h 5157390"/>
              <a:gd name="connsiteX191" fmla="*/ 12549 w 4149540"/>
              <a:gd name="connsiteY191" fmla="*/ 4202757 h 5157390"/>
              <a:gd name="connsiteX192" fmla="*/ 6275 w 4149540"/>
              <a:gd name="connsiteY192" fmla="*/ 4113427 h 5157390"/>
              <a:gd name="connsiteX193" fmla="*/ 2092 w 4149540"/>
              <a:gd name="connsiteY193" fmla="*/ 4023022 h 5157390"/>
              <a:gd name="connsiteX194" fmla="*/ 0 w 4149540"/>
              <a:gd name="connsiteY194" fmla="*/ 3926160 h 5157390"/>
              <a:gd name="connsiteX195" fmla="*/ 0 w 4149540"/>
              <a:gd name="connsiteY195" fmla="*/ 3824992 h 5157390"/>
              <a:gd name="connsiteX196" fmla="*/ 4183 w 4149540"/>
              <a:gd name="connsiteY196" fmla="*/ 3719521 h 5157390"/>
              <a:gd name="connsiteX197" fmla="*/ 10458 w 4149540"/>
              <a:gd name="connsiteY197" fmla="*/ 3609742 h 5157390"/>
              <a:gd name="connsiteX198" fmla="*/ 19869 w 4149540"/>
              <a:gd name="connsiteY198" fmla="*/ 3495661 h 5157390"/>
              <a:gd name="connsiteX199" fmla="*/ 34510 w 4149540"/>
              <a:gd name="connsiteY199" fmla="*/ 3376196 h 5157390"/>
              <a:gd name="connsiteX200" fmla="*/ 52288 w 4149540"/>
              <a:gd name="connsiteY200" fmla="*/ 3254581 h 5157390"/>
              <a:gd name="connsiteX201" fmla="*/ 72157 w 4149540"/>
              <a:gd name="connsiteY201" fmla="*/ 3128659 h 5157390"/>
              <a:gd name="connsiteX202" fmla="*/ 98301 w 4149540"/>
              <a:gd name="connsiteY202" fmla="*/ 2996281 h 5157390"/>
              <a:gd name="connsiteX203" fmla="*/ 130719 w 4149540"/>
              <a:gd name="connsiteY203" fmla="*/ 2861749 h 5157390"/>
              <a:gd name="connsiteX204" fmla="*/ 166274 w 4149540"/>
              <a:gd name="connsiteY204" fmla="*/ 2720761 h 5157390"/>
              <a:gd name="connsiteX205" fmla="*/ 207060 w 4149540"/>
              <a:gd name="connsiteY205" fmla="*/ 2578696 h 5157390"/>
              <a:gd name="connsiteX206" fmla="*/ 207060 w 4149540"/>
              <a:gd name="connsiteY206" fmla="*/ 2574391 h 5157390"/>
              <a:gd name="connsiteX207" fmla="*/ 202877 w 4149540"/>
              <a:gd name="connsiteY207" fmla="*/ 2564704 h 5157390"/>
              <a:gd name="connsiteX208" fmla="*/ 196601 w 4149540"/>
              <a:gd name="connsiteY208" fmla="*/ 2547484 h 5157390"/>
              <a:gd name="connsiteX209" fmla="*/ 188235 w 4149540"/>
              <a:gd name="connsiteY209" fmla="*/ 2524883 h 5157390"/>
              <a:gd name="connsiteX210" fmla="*/ 178823 w 4149540"/>
              <a:gd name="connsiteY210" fmla="*/ 2493671 h 5157390"/>
              <a:gd name="connsiteX211" fmla="*/ 168366 w 4149540"/>
              <a:gd name="connsiteY211" fmla="*/ 2459231 h 5157390"/>
              <a:gd name="connsiteX212" fmla="*/ 156864 w 4149540"/>
              <a:gd name="connsiteY212" fmla="*/ 2417258 h 5157390"/>
              <a:gd name="connsiteX213" fmla="*/ 142222 w 4149540"/>
              <a:gd name="connsiteY213" fmla="*/ 2372056 h 5157390"/>
              <a:gd name="connsiteX214" fmla="*/ 128627 w 4149540"/>
              <a:gd name="connsiteY214" fmla="*/ 2320396 h 5157390"/>
              <a:gd name="connsiteX215" fmla="*/ 113987 w 4149540"/>
              <a:gd name="connsiteY215" fmla="*/ 2262278 h 5157390"/>
              <a:gd name="connsiteX216" fmla="*/ 100392 w 4149540"/>
              <a:gd name="connsiteY216" fmla="*/ 2200931 h 5157390"/>
              <a:gd name="connsiteX217" fmla="*/ 86797 w 4149540"/>
              <a:gd name="connsiteY217" fmla="*/ 2134204 h 5157390"/>
              <a:gd name="connsiteX218" fmla="*/ 72157 w 4149540"/>
              <a:gd name="connsiteY218" fmla="*/ 2064248 h 5157390"/>
              <a:gd name="connsiteX219" fmla="*/ 60654 w 4149540"/>
              <a:gd name="connsiteY219" fmla="*/ 1987835 h 5157390"/>
              <a:gd name="connsiteX220" fmla="*/ 48105 w 4149540"/>
              <a:gd name="connsiteY220" fmla="*/ 1909268 h 5157390"/>
              <a:gd name="connsiteX221" fmla="*/ 36601 w 4149540"/>
              <a:gd name="connsiteY221" fmla="*/ 1826396 h 5157390"/>
              <a:gd name="connsiteX222" fmla="*/ 26144 w 4149540"/>
              <a:gd name="connsiteY222" fmla="*/ 1740296 h 5157390"/>
              <a:gd name="connsiteX223" fmla="*/ 17778 w 4149540"/>
              <a:gd name="connsiteY223" fmla="*/ 1650968 h 5157390"/>
              <a:gd name="connsiteX224" fmla="*/ 10458 w 4149540"/>
              <a:gd name="connsiteY224" fmla="*/ 1558410 h 5157390"/>
              <a:gd name="connsiteX225" fmla="*/ 6275 w 4149540"/>
              <a:gd name="connsiteY225" fmla="*/ 1462625 h 5157390"/>
              <a:gd name="connsiteX226" fmla="*/ 4183 w 4149540"/>
              <a:gd name="connsiteY226" fmla="*/ 1363610 h 5157390"/>
              <a:gd name="connsiteX227" fmla="*/ 4183 w 4149540"/>
              <a:gd name="connsiteY227" fmla="*/ 1264595 h 5157390"/>
              <a:gd name="connsiteX228" fmla="*/ 8366 w 4149540"/>
              <a:gd name="connsiteY228" fmla="*/ 1161275 h 5157390"/>
              <a:gd name="connsiteX229" fmla="*/ 13595 w 4149540"/>
              <a:gd name="connsiteY229" fmla="*/ 1055801 h 5157390"/>
              <a:gd name="connsiteX230" fmla="*/ 24052 w 4149540"/>
              <a:gd name="connsiteY230" fmla="*/ 948176 h 5157390"/>
              <a:gd name="connsiteX231" fmla="*/ 37647 w 4149540"/>
              <a:gd name="connsiteY231" fmla="*/ 840552 h 5157390"/>
              <a:gd name="connsiteX232" fmla="*/ 54379 w 4149540"/>
              <a:gd name="connsiteY232" fmla="*/ 731850 h 5157390"/>
              <a:gd name="connsiteX233" fmla="*/ 76340 w 4149540"/>
              <a:gd name="connsiteY233" fmla="*/ 619920 h 5157390"/>
              <a:gd name="connsiteX234" fmla="*/ 102485 w 4149540"/>
              <a:gd name="connsiteY234" fmla="*/ 507990 h 5157390"/>
              <a:gd name="connsiteX235" fmla="*/ 132810 w 4149540"/>
              <a:gd name="connsiteY235" fmla="*/ 397137 h 5157390"/>
              <a:gd name="connsiteX236" fmla="*/ 166274 w 4149540"/>
              <a:gd name="connsiteY236" fmla="*/ 283053 h 5157390"/>
              <a:gd name="connsiteX237" fmla="*/ 207060 w 4149540"/>
              <a:gd name="connsiteY237" fmla="*/ 171123 h 5157390"/>
              <a:gd name="connsiteX238" fmla="*/ 211243 w 4149540"/>
              <a:gd name="connsiteY238" fmla="*/ 171123 h 5157390"/>
              <a:gd name="connsiteX239" fmla="*/ 216470 w 4149540"/>
              <a:gd name="connsiteY239" fmla="*/ 167895 h 5157390"/>
              <a:gd name="connsiteX240" fmla="*/ 226929 w 4149540"/>
              <a:gd name="connsiteY240" fmla="*/ 163590 h 5157390"/>
              <a:gd name="connsiteX241" fmla="*/ 238431 w 4149540"/>
              <a:gd name="connsiteY241" fmla="*/ 157133 h 5157390"/>
              <a:gd name="connsiteX242" fmla="*/ 255163 w 4149540"/>
              <a:gd name="connsiteY242" fmla="*/ 148523 h 5157390"/>
              <a:gd name="connsiteX243" fmla="*/ 275032 w 4149540"/>
              <a:gd name="connsiteY243" fmla="*/ 138837 h 5157390"/>
              <a:gd name="connsiteX244" fmla="*/ 299086 w 4149540"/>
              <a:gd name="connsiteY244" fmla="*/ 130227 h 5157390"/>
              <a:gd name="connsiteX245" fmla="*/ 327321 w 4149540"/>
              <a:gd name="connsiteY245" fmla="*/ 119464 h 5157390"/>
              <a:gd name="connsiteX246" fmla="*/ 357647 w 4149540"/>
              <a:gd name="connsiteY246" fmla="*/ 107625 h 5157390"/>
              <a:gd name="connsiteX247" fmla="*/ 391112 w 4149540"/>
              <a:gd name="connsiteY247" fmla="*/ 96863 h 5157390"/>
              <a:gd name="connsiteX248" fmla="*/ 427713 w 4149540"/>
              <a:gd name="connsiteY248" fmla="*/ 85024 h 5157390"/>
              <a:gd name="connsiteX249" fmla="*/ 467450 w 4149540"/>
              <a:gd name="connsiteY249" fmla="*/ 72109 h 5157390"/>
              <a:gd name="connsiteX250" fmla="*/ 512419 w 4149540"/>
              <a:gd name="connsiteY250" fmla="*/ 62423 h 5157390"/>
              <a:gd name="connsiteX251" fmla="*/ 560523 w 4149540"/>
              <a:gd name="connsiteY251" fmla="*/ 49508 h 5157390"/>
              <a:gd name="connsiteX252" fmla="*/ 610719 w 4149540"/>
              <a:gd name="connsiteY252" fmla="*/ 38745 h 5157390"/>
              <a:gd name="connsiteX253" fmla="*/ 664052 w 4149540"/>
              <a:gd name="connsiteY253" fmla="*/ 31212 h 5157390"/>
              <a:gd name="connsiteX254" fmla="*/ 722614 w 4149540"/>
              <a:gd name="connsiteY254" fmla="*/ 20449 h 5157390"/>
              <a:gd name="connsiteX255" fmla="*/ 783268 w 4149540"/>
              <a:gd name="connsiteY255" fmla="*/ 13992 h 5157390"/>
              <a:gd name="connsiteX256" fmla="*/ 847059 w 4149540"/>
              <a:gd name="connsiteY256" fmla="*/ 8610 h 5157390"/>
              <a:gd name="connsiteX257" fmla="*/ 912941 w 4149540"/>
              <a:gd name="connsiteY257" fmla="*/ 4305 h 515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4149540" h="5157390">
                <a:moveTo>
                  <a:pt x="986143" y="0"/>
                </a:moveTo>
                <a:lnTo>
                  <a:pt x="1058300" y="0"/>
                </a:lnTo>
                <a:lnTo>
                  <a:pt x="1134640" y="0"/>
                </a:lnTo>
                <a:lnTo>
                  <a:pt x="1214117" y="4305"/>
                </a:lnTo>
                <a:lnTo>
                  <a:pt x="1298823" y="10763"/>
                </a:lnTo>
                <a:lnTo>
                  <a:pt x="1385620" y="18297"/>
                </a:lnTo>
                <a:lnTo>
                  <a:pt x="1473463" y="31212"/>
                </a:lnTo>
                <a:lnTo>
                  <a:pt x="1565490" y="45203"/>
                </a:lnTo>
                <a:lnTo>
                  <a:pt x="1662745" y="62423"/>
                </a:lnTo>
                <a:lnTo>
                  <a:pt x="1761045" y="85024"/>
                </a:lnTo>
                <a:lnTo>
                  <a:pt x="1861437" y="109778"/>
                </a:lnTo>
                <a:lnTo>
                  <a:pt x="1964966" y="138837"/>
                </a:lnTo>
                <a:lnTo>
                  <a:pt x="2073724" y="171123"/>
                </a:lnTo>
                <a:lnTo>
                  <a:pt x="2075816" y="168972"/>
                </a:lnTo>
                <a:lnTo>
                  <a:pt x="2084182" y="167895"/>
                </a:lnTo>
                <a:lnTo>
                  <a:pt x="2097777" y="161438"/>
                </a:lnTo>
                <a:lnTo>
                  <a:pt x="2115554" y="154980"/>
                </a:lnTo>
                <a:lnTo>
                  <a:pt x="2137515" y="148523"/>
                </a:lnTo>
                <a:lnTo>
                  <a:pt x="2165750" y="138837"/>
                </a:lnTo>
                <a:lnTo>
                  <a:pt x="2196077" y="128074"/>
                </a:lnTo>
                <a:lnTo>
                  <a:pt x="2232678" y="117312"/>
                </a:lnTo>
                <a:lnTo>
                  <a:pt x="2272417" y="107625"/>
                </a:lnTo>
                <a:lnTo>
                  <a:pt x="2316338" y="94710"/>
                </a:lnTo>
                <a:lnTo>
                  <a:pt x="2364443" y="85024"/>
                </a:lnTo>
                <a:lnTo>
                  <a:pt x="2416730" y="72109"/>
                </a:lnTo>
                <a:lnTo>
                  <a:pt x="2471109" y="62423"/>
                </a:lnTo>
                <a:lnTo>
                  <a:pt x="2529671" y="49508"/>
                </a:lnTo>
                <a:lnTo>
                  <a:pt x="2589279" y="40899"/>
                </a:lnTo>
                <a:lnTo>
                  <a:pt x="2654117" y="31212"/>
                </a:lnTo>
                <a:lnTo>
                  <a:pt x="2722089" y="22602"/>
                </a:lnTo>
                <a:lnTo>
                  <a:pt x="2790064" y="16144"/>
                </a:lnTo>
                <a:lnTo>
                  <a:pt x="2862221" y="10763"/>
                </a:lnTo>
                <a:lnTo>
                  <a:pt x="2937515" y="6458"/>
                </a:lnTo>
                <a:lnTo>
                  <a:pt x="3012809" y="6458"/>
                </a:lnTo>
                <a:lnTo>
                  <a:pt x="3089149" y="6458"/>
                </a:lnTo>
                <a:lnTo>
                  <a:pt x="3169671" y="8610"/>
                </a:lnTo>
                <a:lnTo>
                  <a:pt x="3250194" y="13992"/>
                </a:lnTo>
                <a:lnTo>
                  <a:pt x="3334900" y="20449"/>
                </a:lnTo>
                <a:lnTo>
                  <a:pt x="3416468" y="33364"/>
                </a:lnTo>
                <a:lnTo>
                  <a:pt x="3503267" y="45203"/>
                </a:lnTo>
                <a:lnTo>
                  <a:pt x="3586927" y="64575"/>
                </a:lnTo>
                <a:lnTo>
                  <a:pt x="3673723" y="85024"/>
                </a:lnTo>
                <a:lnTo>
                  <a:pt x="3760521" y="109778"/>
                </a:lnTo>
                <a:lnTo>
                  <a:pt x="3848364" y="138837"/>
                </a:lnTo>
                <a:lnTo>
                  <a:pt x="3935161" y="171123"/>
                </a:lnTo>
                <a:lnTo>
                  <a:pt x="3938299" y="171123"/>
                </a:lnTo>
                <a:lnTo>
                  <a:pt x="3940390" y="173277"/>
                </a:lnTo>
                <a:lnTo>
                  <a:pt x="3944573" y="181887"/>
                </a:lnTo>
                <a:lnTo>
                  <a:pt x="3950848" y="193725"/>
                </a:lnTo>
                <a:lnTo>
                  <a:pt x="3959214" y="210945"/>
                </a:lnTo>
                <a:lnTo>
                  <a:pt x="3968625" y="233547"/>
                </a:lnTo>
                <a:lnTo>
                  <a:pt x="3979083" y="260453"/>
                </a:lnTo>
                <a:lnTo>
                  <a:pt x="3992678" y="291663"/>
                </a:lnTo>
                <a:lnTo>
                  <a:pt x="4005227" y="328257"/>
                </a:lnTo>
                <a:lnTo>
                  <a:pt x="4018821" y="370230"/>
                </a:lnTo>
                <a:lnTo>
                  <a:pt x="4035553" y="417585"/>
                </a:lnTo>
                <a:lnTo>
                  <a:pt x="4049148" y="467093"/>
                </a:lnTo>
                <a:lnTo>
                  <a:pt x="4062743" y="523058"/>
                </a:lnTo>
                <a:lnTo>
                  <a:pt x="4077383" y="582252"/>
                </a:lnTo>
                <a:lnTo>
                  <a:pt x="4090978" y="648978"/>
                </a:lnTo>
                <a:lnTo>
                  <a:pt x="4105619" y="718935"/>
                </a:lnTo>
                <a:lnTo>
                  <a:pt x="4115030" y="793197"/>
                </a:lnTo>
                <a:lnTo>
                  <a:pt x="4127579" y="871763"/>
                </a:lnTo>
                <a:lnTo>
                  <a:pt x="4135945" y="954635"/>
                </a:lnTo>
                <a:lnTo>
                  <a:pt x="4141174" y="1041810"/>
                </a:lnTo>
                <a:lnTo>
                  <a:pt x="4147449" y="1134368"/>
                </a:lnTo>
                <a:lnTo>
                  <a:pt x="4149540" y="1231230"/>
                </a:lnTo>
                <a:lnTo>
                  <a:pt x="4147449" y="1332398"/>
                </a:lnTo>
                <a:lnTo>
                  <a:pt x="4145357" y="1437870"/>
                </a:lnTo>
                <a:lnTo>
                  <a:pt x="4136991" y="1547648"/>
                </a:lnTo>
                <a:lnTo>
                  <a:pt x="4127579" y="1661730"/>
                </a:lnTo>
                <a:lnTo>
                  <a:pt x="4115030" y="1779041"/>
                </a:lnTo>
                <a:lnTo>
                  <a:pt x="4097253" y="1902811"/>
                </a:lnTo>
                <a:lnTo>
                  <a:pt x="4075292" y="2028731"/>
                </a:lnTo>
                <a:lnTo>
                  <a:pt x="4049148" y="2158958"/>
                </a:lnTo>
                <a:lnTo>
                  <a:pt x="4016730" y="2295641"/>
                </a:lnTo>
                <a:lnTo>
                  <a:pt x="3981174" y="2434478"/>
                </a:lnTo>
                <a:lnTo>
                  <a:pt x="3938299" y="2578696"/>
                </a:lnTo>
                <a:lnTo>
                  <a:pt x="3940390" y="2583001"/>
                </a:lnTo>
                <a:lnTo>
                  <a:pt x="3944573" y="2592686"/>
                </a:lnTo>
                <a:lnTo>
                  <a:pt x="3950848" y="2609906"/>
                </a:lnTo>
                <a:lnTo>
                  <a:pt x="3959214" y="2632508"/>
                </a:lnTo>
                <a:lnTo>
                  <a:pt x="3966534" y="2661566"/>
                </a:lnTo>
                <a:lnTo>
                  <a:pt x="3979083" y="2696006"/>
                </a:lnTo>
                <a:lnTo>
                  <a:pt x="3990586" y="2737981"/>
                </a:lnTo>
                <a:lnTo>
                  <a:pt x="4003135" y="2785336"/>
                </a:lnTo>
                <a:lnTo>
                  <a:pt x="4016730" y="2836996"/>
                </a:lnTo>
                <a:lnTo>
                  <a:pt x="4031370" y="2895113"/>
                </a:lnTo>
                <a:lnTo>
                  <a:pt x="4044965" y="2956459"/>
                </a:lnTo>
                <a:lnTo>
                  <a:pt x="4059606" y="3023186"/>
                </a:lnTo>
                <a:lnTo>
                  <a:pt x="4073200" y="3093142"/>
                </a:lnTo>
                <a:lnTo>
                  <a:pt x="4086795" y="3167404"/>
                </a:lnTo>
                <a:lnTo>
                  <a:pt x="4099344" y="3248122"/>
                </a:lnTo>
                <a:lnTo>
                  <a:pt x="4111893" y="3330994"/>
                </a:lnTo>
                <a:lnTo>
                  <a:pt x="4121305" y="3414941"/>
                </a:lnTo>
                <a:lnTo>
                  <a:pt x="4129671" y="3506422"/>
                </a:lnTo>
                <a:lnTo>
                  <a:pt x="4135945" y="3598981"/>
                </a:lnTo>
                <a:lnTo>
                  <a:pt x="4139083" y="3694767"/>
                </a:lnTo>
                <a:lnTo>
                  <a:pt x="4141174" y="3793782"/>
                </a:lnTo>
                <a:lnTo>
                  <a:pt x="4141174" y="3892797"/>
                </a:lnTo>
                <a:lnTo>
                  <a:pt x="4139083" y="3996117"/>
                </a:lnTo>
                <a:lnTo>
                  <a:pt x="4131762" y="4101589"/>
                </a:lnTo>
                <a:lnTo>
                  <a:pt x="4123396" y="4207062"/>
                </a:lnTo>
                <a:lnTo>
                  <a:pt x="4109802" y="4316839"/>
                </a:lnTo>
                <a:lnTo>
                  <a:pt x="4090978" y="4425540"/>
                </a:lnTo>
                <a:lnTo>
                  <a:pt x="4071109" y="4535317"/>
                </a:lnTo>
                <a:lnTo>
                  <a:pt x="4044965" y="4649400"/>
                </a:lnTo>
                <a:lnTo>
                  <a:pt x="4014638" y="4760254"/>
                </a:lnTo>
                <a:lnTo>
                  <a:pt x="3979083" y="4872184"/>
                </a:lnTo>
                <a:lnTo>
                  <a:pt x="3938299" y="4986267"/>
                </a:lnTo>
                <a:lnTo>
                  <a:pt x="3937253" y="4987342"/>
                </a:lnTo>
                <a:lnTo>
                  <a:pt x="3930978" y="4989495"/>
                </a:lnTo>
                <a:lnTo>
                  <a:pt x="3922612" y="4995952"/>
                </a:lnTo>
                <a:lnTo>
                  <a:pt x="3909018" y="5002410"/>
                </a:lnTo>
                <a:lnTo>
                  <a:pt x="3890194" y="5011020"/>
                </a:lnTo>
                <a:lnTo>
                  <a:pt x="3870325" y="5018554"/>
                </a:lnTo>
                <a:lnTo>
                  <a:pt x="3846273" y="5029317"/>
                </a:lnTo>
                <a:lnTo>
                  <a:pt x="3815946" y="5039002"/>
                </a:lnTo>
                <a:lnTo>
                  <a:pt x="3784573" y="5051917"/>
                </a:lnTo>
                <a:lnTo>
                  <a:pt x="3750064" y="5064832"/>
                </a:lnTo>
                <a:lnTo>
                  <a:pt x="3710325" y="5074519"/>
                </a:lnTo>
                <a:lnTo>
                  <a:pt x="3665357" y="5087434"/>
                </a:lnTo>
                <a:lnTo>
                  <a:pt x="3619345" y="5099272"/>
                </a:lnTo>
                <a:lnTo>
                  <a:pt x="3569149" y="5110035"/>
                </a:lnTo>
                <a:lnTo>
                  <a:pt x="3514769" y="5119722"/>
                </a:lnTo>
                <a:lnTo>
                  <a:pt x="3459344" y="5130484"/>
                </a:lnTo>
                <a:lnTo>
                  <a:pt x="3396599" y="5139094"/>
                </a:lnTo>
                <a:lnTo>
                  <a:pt x="3332808" y="5144475"/>
                </a:lnTo>
                <a:lnTo>
                  <a:pt x="3263789" y="5150933"/>
                </a:lnTo>
                <a:lnTo>
                  <a:pt x="3193724" y="5155238"/>
                </a:lnTo>
                <a:lnTo>
                  <a:pt x="3117384" y="5157390"/>
                </a:lnTo>
                <a:lnTo>
                  <a:pt x="3038953" y="5155238"/>
                </a:lnTo>
                <a:lnTo>
                  <a:pt x="2959476" y="5153085"/>
                </a:lnTo>
                <a:lnTo>
                  <a:pt x="2872678" y="5146628"/>
                </a:lnTo>
                <a:lnTo>
                  <a:pt x="2784835" y="5139094"/>
                </a:lnTo>
                <a:lnTo>
                  <a:pt x="2691764" y="5128332"/>
                </a:lnTo>
                <a:lnTo>
                  <a:pt x="2597645" y="5114340"/>
                </a:lnTo>
                <a:lnTo>
                  <a:pt x="2499345" y="5094967"/>
                </a:lnTo>
                <a:lnTo>
                  <a:pt x="2396861" y="5074519"/>
                </a:lnTo>
                <a:lnTo>
                  <a:pt x="2292286" y="5049765"/>
                </a:lnTo>
                <a:lnTo>
                  <a:pt x="2184574" y="5018554"/>
                </a:lnTo>
                <a:lnTo>
                  <a:pt x="2073724" y="4986267"/>
                </a:lnTo>
                <a:lnTo>
                  <a:pt x="2069541" y="4987342"/>
                </a:lnTo>
                <a:lnTo>
                  <a:pt x="2062221" y="4989495"/>
                </a:lnTo>
                <a:lnTo>
                  <a:pt x="2049672" y="4993800"/>
                </a:lnTo>
                <a:lnTo>
                  <a:pt x="2031894" y="5002410"/>
                </a:lnTo>
                <a:lnTo>
                  <a:pt x="2009934" y="5008867"/>
                </a:lnTo>
                <a:lnTo>
                  <a:pt x="1981698" y="5018554"/>
                </a:lnTo>
                <a:lnTo>
                  <a:pt x="1949280" y="5029317"/>
                </a:lnTo>
                <a:lnTo>
                  <a:pt x="1912679" y="5039002"/>
                </a:lnTo>
                <a:lnTo>
                  <a:pt x="1872940" y="5049765"/>
                </a:lnTo>
                <a:lnTo>
                  <a:pt x="1829019" y="5062680"/>
                </a:lnTo>
                <a:lnTo>
                  <a:pt x="1780914" y="5072367"/>
                </a:lnTo>
                <a:lnTo>
                  <a:pt x="1730718" y="5085282"/>
                </a:lnTo>
                <a:lnTo>
                  <a:pt x="1674248" y="5097120"/>
                </a:lnTo>
                <a:lnTo>
                  <a:pt x="1615686" y="5107882"/>
                </a:lnTo>
                <a:lnTo>
                  <a:pt x="1556077" y="5117569"/>
                </a:lnTo>
                <a:lnTo>
                  <a:pt x="1491242" y="5126179"/>
                </a:lnTo>
                <a:lnTo>
                  <a:pt x="1425358" y="5134789"/>
                </a:lnTo>
                <a:lnTo>
                  <a:pt x="1355293" y="5142322"/>
                </a:lnTo>
                <a:lnTo>
                  <a:pt x="1283136" y="5146628"/>
                </a:lnTo>
                <a:lnTo>
                  <a:pt x="1208888" y="5150933"/>
                </a:lnTo>
                <a:lnTo>
                  <a:pt x="1132548" y="5153085"/>
                </a:lnTo>
                <a:lnTo>
                  <a:pt x="1056209" y="5153085"/>
                </a:lnTo>
                <a:lnTo>
                  <a:pt x="975686" y="5150933"/>
                </a:lnTo>
                <a:lnTo>
                  <a:pt x="893072" y="5144475"/>
                </a:lnTo>
                <a:lnTo>
                  <a:pt x="811503" y="5136942"/>
                </a:lnTo>
                <a:lnTo>
                  <a:pt x="726797" y="5126179"/>
                </a:lnTo>
                <a:lnTo>
                  <a:pt x="642092" y="5112187"/>
                </a:lnTo>
                <a:lnTo>
                  <a:pt x="556340" y="5092815"/>
                </a:lnTo>
                <a:lnTo>
                  <a:pt x="469543" y="5072367"/>
                </a:lnTo>
                <a:lnTo>
                  <a:pt x="383790" y="5047612"/>
                </a:lnTo>
                <a:lnTo>
                  <a:pt x="294903" y="5018554"/>
                </a:lnTo>
                <a:lnTo>
                  <a:pt x="207060" y="4986267"/>
                </a:lnTo>
                <a:lnTo>
                  <a:pt x="207060" y="4984114"/>
                </a:lnTo>
                <a:lnTo>
                  <a:pt x="202877" y="4975504"/>
                </a:lnTo>
                <a:lnTo>
                  <a:pt x="196601" y="4962589"/>
                </a:lnTo>
                <a:lnTo>
                  <a:pt x="188235" y="4946445"/>
                </a:lnTo>
                <a:lnTo>
                  <a:pt x="178823" y="4923844"/>
                </a:lnTo>
                <a:lnTo>
                  <a:pt x="166274" y="4896937"/>
                </a:lnTo>
                <a:lnTo>
                  <a:pt x="154771" y="4865727"/>
                </a:lnTo>
                <a:lnTo>
                  <a:pt x="142222" y="4829134"/>
                </a:lnTo>
                <a:lnTo>
                  <a:pt x="128627" y="4787160"/>
                </a:lnTo>
                <a:lnTo>
                  <a:pt x="112941" y="4739805"/>
                </a:lnTo>
                <a:lnTo>
                  <a:pt x="98301" y="4690297"/>
                </a:lnTo>
                <a:lnTo>
                  <a:pt x="84706" y="4634332"/>
                </a:lnTo>
                <a:lnTo>
                  <a:pt x="70065" y="4572987"/>
                </a:lnTo>
                <a:lnTo>
                  <a:pt x="56471" y="4508412"/>
                </a:lnTo>
                <a:lnTo>
                  <a:pt x="43922" y="4438455"/>
                </a:lnTo>
                <a:lnTo>
                  <a:pt x="32418" y="4364194"/>
                </a:lnTo>
                <a:lnTo>
                  <a:pt x="21961" y="4285627"/>
                </a:lnTo>
                <a:lnTo>
                  <a:pt x="12549" y="4202757"/>
                </a:lnTo>
                <a:lnTo>
                  <a:pt x="6275" y="4113427"/>
                </a:lnTo>
                <a:lnTo>
                  <a:pt x="2092" y="4023022"/>
                </a:lnTo>
                <a:lnTo>
                  <a:pt x="0" y="3926160"/>
                </a:lnTo>
                <a:lnTo>
                  <a:pt x="0" y="3824992"/>
                </a:lnTo>
                <a:lnTo>
                  <a:pt x="4183" y="3719521"/>
                </a:lnTo>
                <a:lnTo>
                  <a:pt x="10458" y="3609742"/>
                </a:lnTo>
                <a:lnTo>
                  <a:pt x="19869" y="3495661"/>
                </a:lnTo>
                <a:lnTo>
                  <a:pt x="34510" y="3376196"/>
                </a:lnTo>
                <a:lnTo>
                  <a:pt x="52288" y="3254581"/>
                </a:lnTo>
                <a:lnTo>
                  <a:pt x="72157" y="3128659"/>
                </a:lnTo>
                <a:lnTo>
                  <a:pt x="98301" y="2996281"/>
                </a:lnTo>
                <a:lnTo>
                  <a:pt x="130719" y="2861749"/>
                </a:lnTo>
                <a:lnTo>
                  <a:pt x="166274" y="2720761"/>
                </a:lnTo>
                <a:lnTo>
                  <a:pt x="207060" y="2578696"/>
                </a:lnTo>
                <a:lnTo>
                  <a:pt x="207060" y="2574391"/>
                </a:lnTo>
                <a:lnTo>
                  <a:pt x="202877" y="2564704"/>
                </a:lnTo>
                <a:lnTo>
                  <a:pt x="196601" y="2547484"/>
                </a:lnTo>
                <a:lnTo>
                  <a:pt x="188235" y="2524883"/>
                </a:lnTo>
                <a:lnTo>
                  <a:pt x="178823" y="2493671"/>
                </a:lnTo>
                <a:lnTo>
                  <a:pt x="168366" y="2459231"/>
                </a:lnTo>
                <a:lnTo>
                  <a:pt x="156864" y="2417258"/>
                </a:lnTo>
                <a:lnTo>
                  <a:pt x="142222" y="2372056"/>
                </a:lnTo>
                <a:lnTo>
                  <a:pt x="128627" y="2320396"/>
                </a:lnTo>
                <a:lnTo>
                  <a:pt x="113987" y="2262278"/>
                </a:lnTo>
                <a:lnTo>
                  <a:pt x="100392" y="2200931"/>
                </a:lnTo>
                <a:lnTo>
                  <a:pt x="86797" y="2134204"/>
                </a:lnTo>
                <a:lnTo>
                  <a:pt x="72157" y="2064248"/>
                </a:lnTo>
                <a:lnTo>
                  <a:pt x="60654" y="1987835"/>
                </a:lnTo>
                <a:lnTo>
                  <a:pt x="48105" y="1909268"/>
                </a:lnTo>
                <a:lnTo>
                  <a:pt x="36601" y="1826396"/>
                </a:lnTo>
                <a:lnTo>
                  <a:pt x="26144" y="1740296"/>
                </a:lnTo>
                <a:lnTo>
                  <a:pt x="17778" y="1650968"/>
                </a:lnTo>
                <a:lnTo>
                  <a:pt x="10458" y="1558410"/>
                </a:lnTo>
                <a:lnTo>
                  <a:pt x="6275" y="1462625"/>
                </a:lnTo>
                <a:lnTo>
                  <a:pt x="4183" y="1363610"/>
                </a:lnTo>
                <a:lnTo>
                  <a:pt x="4183" y="1264595"/>
                </a:lnTo>
                <a:lnTo>
                  <a:pt x="8366" y="1161275"/>
                </a:lnTo>
                <a:lnTo>
                  <a:pt x="13595" y="1055801"/>
                </a:lnTo>
                <a:lnTo>
                  <a:pt x="24052" y="948176"/>
                </a:lnTo>
                <a:lnTo>
                  <a:pt x="37647" y="840552"/>
                </a:lnTo>
                <a:lnTo>
                  <a:pt x="54379" y="731850"/>
                </a:lnTo>
                <a:lnTo>
                  <a:pt x="76340" y="619920"/>
                </a:lnTo>
                <a:lnTo>
                  <a:pt x="102485" y="507990"/>
                </a:lnTo>
                <a:lnTo>
                  <a:pt x="132810" y="397137"/>
                </a:lnTo>
                <a:lnTo>
                  <a:pt x="166274" y="283053"/>
                </a:lnTo>
                <a:lnTo>
                  <a:pt x="207060" y="171123"/>
                </a:lnTo>
                <a:lnTo>
                  <a:pt x="211243" y="171123"/>
                </a:lnTo>
                <a:lnTo>
                  <a:pt x="216470" y="167895"/>
                </a:lnTo>
                <a:lnTo>
                  <a:pt x="226929" y="163590"/>
                </a:lnTo>
                <a:lnTo>
                  <a:pt x="238431" y="157133"/>
                </a:lnTo>
                <a:lnTo>
                  <a:pt x="255163" y="148523"/>
                </a:lnTo>
                <a:lnTo>
                  <a:pt x="275032" y="138837"/>
                </a:lnTo>
                <a:lnTo>
                  <a:pt x="299086" y="130227"/>
                </a:lnTo>
                <a:lnTo>
                  <a:pt x="327321" y="119464"/>
                </a:lnTo>
                <a:lnTo>
                  <a:pt x="357647" y="107625"/>
                </a:lnTo>
                <a:lnTo>
                  <a:pt x="391112" y="96863"/>
                </a:lnTo>
                <a:lnTo>
                  <a:pt x="427713" y="85024"/>
                </a:lnTo>
                <a:lnTo>
                  <a:pt x="467450" y="72109"/>
                </a:lnTo>
                <a:lnTo>
                  <a:pt x="512419" y="62423"/>
                </a:lnTo>
                <a:lnTo>
                  <a:pt x="560523" y="49508"/>
                </a:lnTo>
                <a:lnTo>
                  <a:pt x="610719" y="38745"/>
                </a:lnTo>
                <a:lnTo>
                  <a:pt x="664052" y="31212"/>
                </a:lnTo>
                <a:lnTo>
                  <a:pt x="722614" y="20449"/>
                </a:lnTo>
                <a:lnTo>
                  <a:pt x="783268" y="13992"/>
                </a:lnTo>
                <a:lnTo>
                  <a:pt x="847059" y="8610"/>
                </a:lnTo>
                <a:lnTo>
                  <a:pt x="912941" y="4305"/>
                </a:lnTo>
                <a:close/>
              </a:path>
            </a:pathLst>
          </a:cu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56946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tr-TR" b="1" dirty="0" err="1" smtClean="0">
                <a:solidFill>
                  <a:schemeClr val="tx1"/>
                </a:solidFill>
              </a:rPr>
              <a:t>Lumbosakral</a:t>
            </a:r>
            <a:r>
              <a:rPr lang="tr-TR" b="1" dirty="0" smtClean="0">
                <a:solidFill>
                  <a:schemeClr val="tx1"/>
                </a:solidFill>
              </a:rPr>
              <a:t> çelik balenli korse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5" name="Metin Yer Tutucusu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Nelson tipi </a:t>
            </a:r>
            <a:r>
              <a:rPr lang="tr-TR" b="1" dirty="0" err="1" smtClean="0">
                <a:solidFill>
                  <a:schemeClr val="tx1"/>
                </a:solidFill>
              </a:rPr>
              <a:t>servikal</a:t>
            </a:r>
            <a:r>
              <a:rPr lang="tr-TR" b="1" dirty="0" smtClean="0">
                <a:solidFill>
                  <a:schemeClr val="tx1"/>
                </a:solidFill>
              </a:rPr>
              <a:t> boyunluk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8" name="Metin Yer Tutucusu 1"/>
          <p:cNvSpPr txBox="1">
            <a:spLocks/>
          </p:cNvSpPr>
          <p:nvPr/>
        </p:nvSpPr>
        <p:spPr>
          <a:xfrm>
            <a:off x="3830326" y="174915"/>
            <a:ext cx="3886200" cy="130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b="1" dirty="0" smtClean="0">
                <a:solidFill>
                  <a:schemeClr val="tx1"/>
                </a:solidFill>
              </a:rPr>
              <a:t>ORTEZLER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9" name="Resim Yer Tutucusu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2744"/>
          <a:stretch>
            <a:fillRect/>
          </a:stretch>
        </p:blipFill>
        <p:spPr/>
      </p:pic>
      <p:pic>
        <p:nvPicPr>
          <p:cNvPr id="10" name="Resim Yer Tutucusu 9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0" b="94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71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KİNEZYOTAPE BANDLAMA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5" name="Metin Yer Tutucusu 4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PRP (PLATELET RİCH PLASMA</a:t>
            </a:r>
            <a:r>
              <a:rPr lang="tr-TR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tr-TR" b="1" dirty="0" smtClean="0">
                <a:solidFill>
                  <a:schemeClr val="tx1"/>
                </a:solidFill>
              </a:rPr>
              <a:t>PROLOTERAPİ</a:t>
            </a:r>
          </a:p>
          <a:p>
            <a:pPr algn="ctr"/>
            <a:r>
              <a:rPr lang="tr-TR" b="1" dirty="0" smtClean="0">
                <a:solidFill>
                  <a:schemeClr val="tx1"/>
                </a:solidFill>
              </a:rPr>
              <a:t>…</a:t>
            </a:r>
            <a:endParaRPr lang="tr-TR" b="1" dirty="0">
              <a:solidFill>
                <a:schemeClr val="tx1"/>
              </a:solidFill>
            </a:endParaRPr>
          </a:p>
        </p:txBody>
      </p:sp>
      <p:pic>
        <p:nvPicPr>
          <p:cNvPr id="10" name="Resim Yer Tutucusu 9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0" b="9420"/>
          <a:stretch>
            <a:fillRect/>
          </a:stretch>
        </p:blipFill>
        <p:spPr/>
      </p:pic>
      <p:pic>
        <p:nvPicPr>
          <p:cNvPr id="16" name="Resim Yer Tutucusu 15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r="19231"/>
          <a:stretch>
            <a:fillRect/>
          </a:stretch>
        </p:blipFill>
        <p:spPr>
          <a:xfrm>
            <a:off x="6405372" y="566928"/>
            <a:ext cx="4515164" cy="3593592"/>
          </a:xfrm>
        </p:spPr>
      </p:pic>
      <p:sp>
        <p:nvSpPr>
          <p:cNvPr id="18" name="Metin Yer Tutucusu 1"/>
          <p:cNvSpPr txBox="1">
            <a:spLocks/>
          </p:cNvSpPr>
          <p:nvPr/>
        </p:nvSpPr>
        <p:spPr>
          <a:xfrm>
            <a:off x="4007768" y="152400"/>
            <a:ext cx="3886200" cy="1304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b="1" dirty="0" smtClean="0">
                <a:solidFill>
                  <a:schemeClr val="tx1"/>
                </a:solidFill>
              </a:rPr>
              <a:t>DİĞER….</a:t>
            </a:r>
            <a:endParaRPr lang="tr-T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322320" y="2746376"/>
            <a:ext cx="54864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3400" b="1" i="1" dirty="0">
                <a:solidFill>
                  <a:srgbClr val="CC3300"/>
                </a:solidFill>
                <a:latin typeface="+mn-lt"/>
              </a:rPr>
              <a:t>EGZERSİZ         </a:t>
            </a:r>
            <a:br>
              <a:rPr lang="tr-TR" altLang="tr-TR" sz="3400" b="1" i="1" dirty="0">
                <a:solidFill>
                  <a:srgbClr val="CC3300"/>
                </a:solidFill>
                <a:latin typeface="+mn-lt"/>
              </a:rPr>
            </a:br>
            <a:r>
              <a:rPr lang="tr-TR" altLang="tr-TR" sz="3400" b="1" i="1" dirty="0">
                <a:solidFill>
                  <a:srgbClr val="CC3300"/>
                </a:solidFill>
                <a:latin typeface="+mn-lt"/>
              </a:rPr>
              <a:t>              UYGULAMALARI</a:t>
            </a:r>
          </a:p>
        </p:txBody>
      </p:sp>
      <p:pic>
        <p:nvPicPr>
          <p:cNvPr id="22531" name="Picture 5" descr="092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19601"/>
            <a:ext cx="22987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125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914401"/>
            <a:ext cx="22907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5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112696" y="1090977"/>
            <a:ext cx="7848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1 – EGZERSİZ ÖNCESİ GEVŞEME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:</a:t>
            </a:r>
            <a:endParaRPr lang="tr-TR" altLang="tr-TR" sz="1600" dirty="0">
              <a:solidFill>
                <a:srgbClr val="CC3300"/>
              </a:solidFill>
            </a:endParaRPr>
          </a:p>
        </p:txBody>
      </p:sp>
      <p:pic>
        <p:nvPicPr>
          <p:cNvPr id="23555" name="Picture 5" descr="04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09" y="1911209"/>
            <a:ext cx="5960574" cy="43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4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905000" y="990601"/>
            <a:ext cx="800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2 – GERME EGZERSİZLERİ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:</a:t>
            </a:r>
            <a:endParaRPr lang="tr-TR" altLang="tr-TR" sz="1600" dirty="0">
              <a:solidFill>
                <a:srgbClr val="CC3300"/>
              </a:solidFill>
            </a:endParaRPr>
          </a:p>
        </p:txBody>
      </p:sp>
      <p:pic>
        <p:nvPicPr>
          <p:cNvPr id="24579" name="Picture 5" descr="045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11" y="1671337"/>
            <a:ext cx="3244353" cy="442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046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1634718"/>
            <a:ext cx="3271202" cy="446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6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049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77" y="1683809"/>
            <a:ext cx="3304899" cy="450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048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2" y="1683809"/>
            <a:ext cx="3304901" cy="450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2133600" y="990600"/>
            <a:ext cx="800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GERME EGZERSİZLERİ 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devam</a:t>
            </a:r>
            <a:endParaRPr lang="tr-TR" altLang="tr-TR" sz="1600" b="1" dirty="0">
              <a:solidFill>
                <a:srgbClr val="CC3300"/>
              </a:solidFill>
            </a:endParaRPr>
          </a:p>
        </p:txBody>
      </p:sp>
      <p:pic>
        <p:nvPicPr>
          <p:cNvPr id="25605" name="Picture 7" descr="050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300" y="1683809"/>
            <a:ext cx="3304332" cy="450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15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1905000" y="543718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3 – TEMEL EGZERSİZ PROGRAMI:</a:t>
            </a:r>
          </a:p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A – SIRT ÜSTÜ YAPILAN EGZERSİZLER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:</a:t>
            </a:r>
            <a:endParaRPr lang="tr-TR" altLang="tr-TR" sz="1600" b="1" dirty="0">
              <a:solidFill>
                <a:srgbClr val="CC3300"/>
              </a:solidFill>
            </a:endParaRPr>
          </a:p>
        </p:txBody>
      </p:sp>
      <p:pic>
        <p:nvPicPr>
          <p:cNvPr id="26627" name="Picture 5" descr="062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1571977"/>
            <a:ext cx="2996516" cy="219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1" descr="070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236" y="1570791"/>
            <a:ext cx="2999603" cy="219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3" descr="069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22" y="1571977"/>
            <a:ext cx="2994357" cy="219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19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133600" y="838201"/>
            <a:ext cx="800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B – YÜZÜSTÜ YAPILAN EGZERSİZLER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:</a:t>
            </a:r>
            <a:endParaRPr lang="tr-TR" altLang="tr-TR" sz="1600" b="1" dirty="0">
              <a:solidFill>
                <a:srgbClr val="CC3300"/>
              </a:solidFill>
            </a:endParaRPr>
          </a:p>
        </p:txBody>
      </p:sp>
      <p:pic>
        <p:nvPicPr>
          <p:cNvPr id="27651" name="Picture 5" descr="080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46" y="1475704"/>
            <a:ext cx="2982369" cy="218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081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1461998"/>
            <a:ext cx="3001051" cy="220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107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46" y="4353680"/>
            <a:ext cx="2982369" cy="227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108"/>
          <p:cNvPicPr>
            <a:picLocks noGrp="1"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4353680"/>
            <a:ext cx="3001052" cy="227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0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1630364" y="867284"/>
            <a:ext cx="8229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C – OTURMA POZİSYONUNDA YAPILAN EGZERSİZLER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:</a:t>
            </a:r>
            <a:endParaRPr lang="tr-TR" altLang="tr-TR" sz="1600" b="1" dirty="0">
              <a:solidFill>
                <a:srgbClr val="CC3300"/>
              </a:solidFill>
            </a:endParaRPr>
          </a:p>
        </p:txBody>
      </p:sp>
      <p:pic>
        <p:nvPicPr>
          <p:cNvPr id="28675" name="Picture 6" descr="084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04" y="1658984"/>
            <a:ext cx="3234321" cy="23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1" descr="101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075" y="4483448"/>
            <a:ext cx="3028090" cy="21777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3" descr="102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83448"/>
            <a:ext cx="2971800" cy="217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50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BEL </a:t>
            </a:r>
            <a:r>
              <a:rPr lang="tr-TR" altLang="tr-TR" b="1" dirty="0" smtClean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ve BOYUN AĞRISI </a:t>
            </a:r>
            <a: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MODERN ÇAĞIN </a:t>
            </a:r>
            <a:r>
              <a:rPr lang="tr-TR" altLang="tr-TR" b="1" dirty="0" smtClean="0">
                <a:solidFill>
                  <a:srgbClr val="C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HASTALIĞIDIR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altLang="tr-TR" b="1" u="sng" dirty="0" smtClean="0"/>
          </a:p>
          <a:p>
            <a:r>
              <a:rPr lang="tr-TR" altLang="tr-TR" b="1" u="sng" dirty="0" smtClean="0"/>
              <a:t>İnsanların </a:t>
            </a:r>
            <a:r>
              <a:rPr lang="tr-TR" altLang="tr-TR" b="1" u="sng" dirty="0"/>
              <a:t>%80-90’ı </a:t>
            </a:r>
            <a:r>
              <a:rPr lang="tr-TR" altLang="tr-TR" dirty="0"/>
              <a:t>yaşamlarının belli bir zamanında </a:t>
            </a:r>
            <a:r>
              <a:rPr lang="tr-TR" altLang="tr-TR" b="1" u="sng" dirty="0"/>
              <a:t>bel ağrısı </a:t>
            </a:r>
            <a:r>
              <a:rPr lang="tr-TR" altLang="tr-TR" dirty="0" smtClean="0"/>
              <a:t>çekerler.</a:t>
            </a:r>
          </a:p>
          <a:p>
            <a:endParaRPr lang="tr-TR" altLang="tr-TR" dirty="0" smtClean="0"/>
          </a:p>
          <a:p>
            <a:r>
              <a:rPr lang="tr-TR" altLang="tr-TR" dirty="0" smtClean="0"/>
              <a:t>Bunların </a:t>
            </a:r>
            <a:r>
              <a:rPr lang="tr-TR" altLang="tr-TR" b="1" u="sng" dirty="0"/>
              <a:t>çoğunluğu </a:t>
            </a:r>
            <a:r>
              <a:rPr lang="tr-TR" altLang="tr-TR" b="1" u="sng" dirty="0" smtClean="0"/>
              <a:t>iyileşir.</a:t>
            </a:r>
          </a:p>
          <a:p>
            <a:endParaRPr lang="tr-TR" altLang="tr-TR" dirty="0" smtClean="0"/>
          </a:p>
          <a:p>
            <a:r>
              <a:rPr lang="tr-TR" altLang="tr-TR" dirty="0" smtClean="0"/>
              <a:t>Bir </a:t>
            </a:r>
            <a:r>
              <a:rPr lang="tr-TR" altLang="tr-TR" dirty="0"/>
              <a:t>kısmı da tekrarlayarak </a:t>
            </a:r>
            <a:r>
              <a:rPr lang="tr-TR" altLang="tr-TR" b="1" u="sng" dirty="0"/>
              <a:t>kronik (müzmin) </a:t>
            </a:r>
            <a:r>
              <a:rPr lang="tr-TR" altLang="tr-TR" dirty="0"/>
              <a:t>bel ağrısı </a:t>
            </a:r>
            <a:r>
              <a:rPr lang="tr-TR" altLang="tr-TR" dirty="0" smtClean="0"/>
              <a:t>olur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44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209800" y="838201"/>
            <a:ext cx="7924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D – DÖRT AYAK POZİSYONUNDA YAPILAN 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EGZERSİZLER</a:t>
            </a:r>
            <a:endParaRPr lang="tr-TR" altLang="tr-TR" sz="1600" b="1" dirty="0">
              <a:solidFill>
                <a:srgbClr val="CC3300"/>
              </a:solidFill>
            </a:endParaRPr>
          </a:p>
        </p:txBody>
      </p:sp>
      <p:pic>
        <p:nvPicPr>
          <p:cNvPr id="29699" name="Picture 5" descr="086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83" y="1998617"/>
            <a:ext cx="4527317" cy="3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085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37" y="1998617"/>
            <a:ext cx="4528767" cy="332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9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6" descr="088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32" y="568236"/>
            <a:ext cx="4338255" cy="318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 descr="08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71" y="3463307"/>
            <a:ext cx="4284617" cy="314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 descr="089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2" y="274321"/>
            <a:ext cx="4779272" cy="350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090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86" y="274321"/>
            <a:ext cx="4809281" cy="3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091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71" y="3800702"/>
            <a:ext cx="4167970" cy="305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6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1857102" y="659826"/>
            <a:ext cx="7469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>
                <a:solidFill>
                  <a:srgbClr val="CC3300"/>
                </a:solidFill>
              </a:rPr>
              <a:t>F – YAN YATAR POZİSYONDA YAPILAN EGZERSİZLER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:</a:t>
            </a:r>
            <a:endParaRPr lang="tr-TR" altLang="tr-TR" sz="1600" b="1" dirty="0">
              <a:solidFill>
                <a:srgbClr val="CC3300"/>
              </a:solidFill>
            </a:endParaRPr>
          </a:p>
        </p:txBody>
      </p:sp>
      <p:pic>
        <p:nvPicPr>
          <p:cNvPr id="32771" name="Picture 6" descr="103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0" y="1090612"/>
            <a:ext cx="3290594" cy="241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 descr="104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24" y="1091475"/>
            <a:ext cx="3289662" cy="241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" descr="105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0" y="4233319"/>
            <a:ext cx="3290594" cy="24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2" descr="10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24" y="4234002"/>
            <a:ext cx="3289662" cy="24118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130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096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19" y="664576"/>
            <a:ext cx="2564264" cy="349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09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84" y="664576"/>
            <a:ext cx="2564673" cy="34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2209800" y="4419600"/>
            <a:ext cx="800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 smtClean="0">
                <a:solidFill>
                  <a:srgbClr val="CC3300"/>
                </a:solidFill>
              </a:rPr>
              <a:t>DERİN </a:t>
            </a:r>
            <a:r>
              <a:rPr lang="tr-TR" altLang="tr-TR" sz="1600" b="1" dirty="0">
                <a:solidFill>
                  <a:srgbClr val="CC3300"/>
                </a:solidFill>
              </a:rPr>
              <a:t>GEVŞEME </a:t>
            </a:r>
            <a:r>
              <a:rPr lang="tr-TR" altLang="tr-TR" sz="1600" b="1" dirty="0" smtClean="0">
                <a:solidFill>
                  <a:srgbClr val="CC3300"/>
                </a:solidFill>
              </a:rPr>
              <a:t>EGZERSİZİ</a:t>
            </a:r>
            <a:endParaRPr lang="tr-TR" altLang="tr-TR" sz="1600" b="1" dirty="0">
              <a:solidFill>
                <a:srgbClr val="CC3300"/>
              </a:solidFill>
            </a:endParaRPr>
          </a:p>
        </p:txBody>
      </p:sp>
      <p:pic>
        <p:nvPicPr>
          <p:cNvPr id="33798" name="Picture 8" descr="044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83" y="4867191"/>
            <a:ext cx="2713898" cy="199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2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focus dergi için yoga resimler 04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2192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6" descr="focus dergi için yoga resimler 0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2192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9" descr="focus dergi için yoga resimler 0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4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2" descr="focus dergi için yoga resimler 04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9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22418" y="516522"/>
            <a:ext cx="8001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altLang="tr-TR" sz="1600" b="1" dirty="0" smtClean="0">
                <a:solidFill>
                  <a:srgbClr val="CC3300"/>
                </a:solidFill>
              </a:rPr>
              <a:t>BOYUN EGZERSİZLERİ</a:t>
            </a:r>
            <a:endParaRPr lang="tr-TR" altLang="tr-TR" sz="16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75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ocus dergi için yoga resimler 04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2192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focus dergi için yoga resimler 0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2192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9" descr="focus dergi için yoga resimler 05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4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2" descr="focus dergi için yoga resimler 05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9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446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focus dergi için yoga resimler 05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3716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6" descr="focus dergi için yoga resimler 05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3716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9" descr="focus dergi için yoga resimler 05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4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2" descr="focus dergi için yoga resimler 05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9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956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" descr="focus dergi için yoga resimler 05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2954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6" descr="focus dergi için yoga resimler 05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2954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13" descr="focus dergi için yoga resimler 06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4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6" descr="focus dergi için yoga resimler 06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9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106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ocus dergi için yoga resimler 0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3581400" cy="268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 descr="focus dergi için yoga resimler 06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6" y="1044576"/>
            <a:ext cx="3629025" cy="2722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9" descr="focus dergi için yoga resimler 06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097338"/>
            <a:ext cx="3476625" cy="2608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57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Bel veya Boyun ağrısı nedir?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800" b="1" dirty="0" smtClean="0">
                <a:solidFill>
                  <a:schemeClr val="tx1"/>
                </a:solidFill>
              </a:rPr>
              <a:t>Şikayet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Hastalık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5" name="Metin Yer Tutucusu 4"/>
          <p:cNvSpPr>
            <a:spLocks noGrp="1"/>
          </p:cNvSpPr>
          <p:nvPr>
            <p:ph type="body" sz="half" idx="14"/>
          </p:nvPr>
        </p:nvSpPr>
        <p:spPr>
          <a:xfrm>
            <a:off x="6679692" y="4572000"/>
            <a:ext cx="3886200" cy="1593303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>
                <a:solidFill>
                  <a:schemeClr val="tx1"/>
                </a:solidFill>
              </a:rPr>
              <a:t>Bel veya Boyun ağrısı olduğunda ne yapmalıyım?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Evde beklemeliyim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/>
                </a:solidFill>
              </a:rPr>
              <a:t>Çıkıkçıya </a:t>
            </a:r>
            <a:r>
              <a:rPr lang="tr-TR" dirty="0" smtClean="0">
                <a:solidFill>
                  <a:schemeClr val="tx1"/>
                </a:solidFill>
              </a:rPr>
              <a:t>gitmeliyim</a:t>
            </a:r>
            <a:endParaRPr lang="tr-TR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Hekime başvurmalıyım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8" name="Resim Yer Tutucusu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r="13036"/>
          <a:stretch>
            <a:fillRect/>
          </a:stretch>
        </p:blipFill>
        <p:spPr/>
      </p:pic>
      <p:pic>
        <p:nvPicPr>
          <p:cNvPr id="9" name="Resim Yer Tutucusu 8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b="144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25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focus dergi için yoga resimler 06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0668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6" descr="focus dergi için yoga resimler 06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0668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focus dergi için yoga resimler 06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9" y="3573464"/>
            <a:ext cx="2187575" cy="291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2" descr="focus dergi için yoga resimler 06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3573464"/>
            <a:ext cx="2187575" cy="291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80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focus dergi için yoga resimler 06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2954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9" descr="focus dergi için yoga resimler 07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2954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12" descr="focus dergi için yoga resimler 07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4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15" descr="focus dergi için yoga resimler 07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9" y="3938589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423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0"/>
            <a:ext cx="8956280" cy="685800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3863752" y="2967335"/>
            <a:ext cx="488415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tr-TR" sz="5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TEŞEKKÜRLER</a:t>
            </a:r>
            <a:endParaRPr lang="tr-TR" sz="5400" b="1" dirty="0">
              <a:ln w="9525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8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/>
        </p:nvSpPr>
        <p:spPr>
          <a:xfrm>
            <a:off x="-1905001" y="1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662054" y="1279567"/>
            <a:ext cx="3840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tr-TR" sz="2200" b="1" dirty="0">
                <a:solidFill>
                  <a:srgbClr val="0070C0"/>
                </a:solidFill>
                <a:latin typeface="Corbel"/>
              </a:rPr>
              <a:t>Boyun ağrısı ve fıtık</a:t>
            </a:r>
            <a:r>
              <a:rPr lang="tr-TR" sz="2200" dirty="0">
                <a:latin typeface="Corbel"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151913" y="2557484"/>
            <a:ext cx="3840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tr-TR" sz="2200" b="1" dirty="0">
                <a:solidFill>
                  <a:srgbClr val="0070C0"/>
                </a:solidFill>
                <a:latin typeface="Corbel"/>
              </a:rPr>
              <a:t>Bel ağrısı ve fıtık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5151913" y="3835401"/>
            <a:ext cx="3840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tr-TR" sz="2200" b="1" dirty="0" smtClean="0">
                <a:solidFill>
                  <a:srgbClr val="0070C0"/>
                </a:solidFill>
                <a:latin typeface="Corbel"/>
              </a:rPr>
              <a:t>Korunma ve Egzersizin Önemi</a:t>
            </a:r>
            <a:endParaRPr lang="tr-TR" sz="2200" b="1" dirty="0">
              <a:solidFill>
                <a:srgbClr val="0070C0"/>
              </a:solidFill>
              <a:latin typeface="Corbel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4717471" y="5113318"/>
            <a:ext cx="4959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tr-TR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TEŞEKKÜR</a:t>
            </a:r>
          </a:p>
        </p:txBody>
      </p:sp>
      <p:sp>
        <p:nvSpPr>
          <p:cNvPr id="15" name="Oval 14"/>
          <p:cNvSpPr/>
          <p:nvPr/>
        </p:nvSpPr>
        <p:spPr>
          <a:xfrm>
            <a:off x="4245677" y="1370364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44193" y="2638880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46175" y="3907396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57552" y="5175911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1605150" y="3314700"/>
            <a:ext cx="6246420" cy="228600"/>
            <a:chOff x="-3200400" y="3314700"/>
            <a:chExt cx="6246420" cy="228600"/>
          </a:xfrm>
        </p:grpSpPr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277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66800" y="457517"/>
            <a:ext cx="10058400" cy="1541099"/>
          </a:xfrm>
        </p:spPr>
        <p:txBody>
          <a:bodyPr>
            <a:normAutofit fontScale="90000"/>
          </a:bodyPr>
          <a:lstStyle/>
          <a:p>
            <a:r>
              <a:rPr lang="tr-TR" altLang="tr-TR" b="1" dirty="0" smtClean="0">
                <a:solidFill>
                  <a:srgbClr val="C00000"/>
                </a:solidFill>
                <a:cs typeface="Arial" panose="020B0604020202020204" pitchFamily="34" charset="0"/>
              </a:rPr>
              <a:t/>
            </a:r>
            <a:br>
              <a:rPr lang="tr-TR" altLang="tr-TR" b="1" dirty="0" smtClean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</a:rPr>
              <a:t/>
            </a:r>
            <a:b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tr-TR" altLang="tr-TR" b="1" dirty="0" smtClean="0">
                <a:solidFill>
                  <a:srgbClr val="C00000"/>
                </a:solidFill>
                <a:cs typeface="Arial" panose="020B0604020202020204" pitchFamily="34" charset="0"/>
              </a:rPr>
              <a:t>BEL veya BOYUN </a:t>
            </a:r>
            <a: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</a:rPr>
              <a:t>AĞRISI ORTAYA ÇIKTIĞINDA NE YAPILMALIDIR?</a:t>
            </a:r>
            <a:b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049809"/>
              </p:ext>
            </p:extLst>
          </p:nvPr>
        </p:nvGraphicFramePr>
        <p:xfrm>
          <a:off x="1066800" y="1905001"/>
          <a:ext cx="10058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847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altLang="tr-TR" b="1" dirty="0">
                <a:solidFill>
                  <a:srgbClr val="C00000"/>
                </a:solidFill>
                <a:cs typeface="Arial" panose="020B0604020202020204" pitchFamily="34" charset="0"/>
              </a:rPr>
              <a:t>BEL AĞRISINDA DOKTORUN </a:t>
            </a:r>
            <a:r>
              <a:rPr lang="tr-TR" altLang="tr-TR" b="1" dirty="0" smtClean="0">
                <a:solidFill>
                  <a:srgbClr val="C00000"/>
                </a:solidFill>
                <a:cs typeface="Arial" panose="020B0604020202020204" pitchFamily="34" charset="0"/>
              </a:rPr>
              <a:t>ROLÜ</a:t>
            </a:r>
            <a:endParaRPr lang="tr-TR" dirty="0"/>
          </a:p>
        </p:txBody>
      </p:sp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331803"/>
              </p:ext>
            </p:extLst>
          </p:nvPr>
        </p:nvGraphicFramePr>
        <p:xfrm>
          <a:off x="1066800" y="2323013"/>
          <a:ext cx="10058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79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53737" y="1212669"/>
            <a:ext cx="10058400" cy="4743994"/>
          </a:xfrm>
        </p:spPr>
        <p:txBody>
          <a:bodyPr>
            <a:normAutofit fontScale="92500" lnSpcReduction="10000"/>
          </a:bodyPr>
          <a:lstStyle/>
          <a:p>
            <a:pPr marL="22860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D680A5"/>
              </a:buClr>
              <a:buSzPct val="90000"/>
              <a:buFont typeface="Arial"/>
              <a:buChar char="•"/>
            </a:pPr>
            <a:r>
              <a:rPr lang="tr-TR" sz="4800" b="0" i="0" dirty="0" smtClean="0">
                <a:solidFill>
                  <a:srgbClr val="595959"/>
                </a:solidFill>
                <a:latin typeface="Cambria"/>
                <a:ea typeface="+mn-ea"/>
                <a:cs typeface="+mn-cs"/>
              </a:rPr>
              <a:t>Bel ağrısı denilince aklınıza ilk ne geliyor?</a:t>
            </a:r>
          </a:p>
          <a:p>
            <a:pPr lvl="8" indent="-228600">
              <a:spcBef>
                <a:spcPts val="1800"/>
              </a:spcBef>
              <a:buClr>
                <a:srgbClr val="D680A5"/>
              </a:buClr>
              <a:buFont typeface="Arial"/>
              <a:buChar char="•"/>
            </a:pPr>
            <a:r>
              <a:rPr lang="tr-TR" sz="4000" dirty="0" smtClean="0">
                <a:solidFill>
                  <a:srgbClr val="595959"/>
                </a:solidFill>
                <a:latin typeface="Cambria"/>
              </a:rPr>
              <a:t>Bel fıtığı</a:t>
            </a:r>
          </a:p>
          <a:p>
            <a:pPr>
              <a:buClr>
                <a:srgbClr val="D680A5"/>
              </a:buClr>
              <a:buFont typeface="Arial"/>
              <a:buChar char="•"/>
            </a:pPr>
            <a:endParaRPr lang="tr-TR" sz="4800" dirty="0" smtClean="0">
              <a:solidFill>
                <a:srgbClr val="595959"/>
              </a:solidFill>
            </a:endParaRPr>
          </a:p>
          <a:p>
            <a:pPr>
              <a:buClr>
                <a:srgbClr val="D680A5"/>
              </a:buClr>
              <a:buFont typeface="Arial"/>
              <a:buChar char="•"/>
            </a:pPr>
            <a:r>
              <a:rPr lang="tr-TR" sz="4800" dirty="0" smtClean="0">
                <a:solidFill>
                  <a:srgbClr val="595959"/>
                </a:solidFill>
              </a:rPr>
              <a:t>Boyun </a:t>
            </a:r>
            <a:r>
              <a:rPr lang="tr-TR" sz="4800" dirty="0">
                <a:solidFill>
                  <a:srgbClr val="595959"/>
                </a:solidFill>
              </a:rPr>
              <a:t>ağrısı denilince aklınıza ilk ne geliyor</a:t>
            </a:r>
            <a:r>
              <a:rPr lang="tr-TR" sz="4800" dirty="0" smtClean="0">
                <a:solidFill>
                  <a:srgbClr val="595959"/>
                </a:solidFill>
              </a:rPr>
              <a:t>?</a:t>
            </a:r>
          </a:p>
          <a:p>
            <a:pPr lvl="8">
              <a:buClr>
                <a:srgbClr val="D680A5"/>
              </a:buClr>
              <a:buFont typeface="Arial"/>
              <a:buChar char="•"/>
            </a:pPr>
            <a:r>
              <a:rPr lang="tr-TR" sz="4000" dirty="0" smtClean="0">
                <a:solidFill>
                  <a:srgbClr val="595959"/>
                </a:solidFill>
                <a:latin typeface="Cambria"/>
              </a:rPr>
              <a:t>Bo</a:t>
            </a:r>
            <a:r>
              <a:rPr lang="tr-TR" sz="4000" b="0" i="0" dirty="0" smtClean="0">
                <a:solidFill>
                  <a:srgbClr val="595959"/>
                </a:solidFill>
                <a:latin typeface="Cambria"/>
              </a:rPr>
              <a:t>yun fıtığı </a:t>
            </a:r>
            <a:endParaRPr lang="tr-TR" sz="4000" b="0" i="0" dirty="0">
              <a:solidFill>
                <a:srgbClr val="595959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53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800" dirty="0" smtClean="0"/>
              <a:t>Her bel veya boyun ağrısı fıtık mıdır?</a:t>
            </a:r>
          </a:p>
          <a:p>
            <a:pPr lvl="4"/>
            <a:endParaRPr lang="tr-TR" sz="3800" dirty="0" smtClean="0"/>
          </a:p>
          <a:p>
            <a:pPr lvl="4"/>
            <a:r>
              <a:rPr lang="tr-TR" sz="3800" dirty="0" smtClean="0"/>
              <a:t>Hayır</a:t>
            </a:r>
            <a:endParaRPr lang="tr-TR" sz="3800" dirty="0"/>
          </a:p>
        </p:txBody>
      </p:sp>
    </p:spTree>
    <p:extLst>
      <p:ext uri="{BB962C8B-B14F-4D97-AF65-F5344CB8AC3E}">
        <p14:creationId xmlns:p14="http://schemas.microsoft.com/office/powerpoint/2010/main" val="878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erry Blossom 16x9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7CB48F5-D6B9-4A73-B7C9-0F05E58E1A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Kiraz çiçekleri sunusu (geniş ekran)</Template>
  <TotalTime>0</TotalTime>
  <Words>544</Words>
  <Application>Microsoft Office PowerPoint</Application>
  <PresentationFormat>Geniş ekran</PresentationFormat>
  <Paragraphs>187</Paragraphs>
  <Slides>53</Slides>
  <Notes>4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53</vt:i4>
      </vt:variant>
    </vt:vector>
  </HeadingPairs>
  <TitlesOfParts>
    <vt:vector size="62" baseType="lpstr">
      <vt:lpstr>Arial</vt:lpstr>
      <vt:lpstr>Calibri</vt:lpstr>
      <vt:lpstr>Cambria</vt:lpstr>
      <vt:lpstr>Corbel</vt:lpstr>
      <vt:lpstr>Tekton Pro</vt:lpstr>
      <vt:lpstr>Times New Roman</vt:lpstr>
      <vt:lpstr>Verdana</vt:lpstr>
      <vt:lpstr>Wingdings</vt:lpstr>
      <vt:lpstr>Cherry Blossom 16x9</vt:lpstr>
      <vt:lpstr>PowerPoint Sunusu</vt:lpstr>
      <vt:lpstr>BEL ve BOYUN  FITIKLARI</vt:lpstr>
      <vt:lpstr>Bel ve Boyun Neresi?</vt:lpstr>
      <vt:lpstr>BEL ve BOYUN AĞRISI MODERN ÇAĞIN HASTALIĞIDIR</vt:lpstr>
      <vt:lpstr>PowerPoint Sunusu</vt:lpstr>
      <vt:lpstr>  BEL veya BOYUN AĞRISI ORTAYA ÇIKTIĞINDA NE YAPILMALIDIR? </vt:lpstr>
      <vt:lpstr>BEL AĞRISINDA DOKTORUN ROLÜ</vt:lpstr>
      <vt:lpstr>PowerPoint Sunusu</vt:lpstr>
      <vt:lpstr>PowerPoint Sunusu</vt:lpstr>
      <vt:lpstr>Bel ve Boyun Ağrısı Nedenleri</vt:lpstr>
      <vt:lpstr>Bel ve Boyun Fıtıkları</vt:lpstr>
      <vt:lpstr>PowerPoint Sunusu</vt:lpstr>
      <vt:lpstr>PowerPoint Sunusu</vt:lpstr>
      <vt:lpstr>PowerPoint Sunusu</vt:lpstr>
      <vt:lpstr>PowerPoint Sunusu</vt:lpstr>
      <vt:lpstr>PowerPoint Sunusu</vt:lpstr>
      <vt:lpstr> Risk Faktörleri </vt:lpstr>
      <vt:lpstr>PowerPoint Sunusu</vt:lpstr>
      <vt:lpstr>PowerPoint Sunusu</vt:lpstr>
      <vt:lpstr>Korunma </vt:lpstr>
      <vt:lpstr>Korunma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Tıbbi Tedavi</vt:lpstr>
      <vt:lpstr>FİZİK TEDAVİ ve REHABİLİTASYON (FTR) uygulamaları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2015-11-14T07:37:52Z</dcterms:created>
  <dcterms:modified xsi:type="dcterms:W3CDTF">2016-02-09T14:37:43Z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TC030310029991</vt:lpwstr>
  </property>
</Properties>
</file>